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92" r:id="rId3"/>
    <p:sldId id="415" r:id="rId4"/>
    <p:sldId id="409" r:id="rId5"/>
    <p:sldId id="412" r:id="rId6"/>
    <p:sldId id="413" r:id="rId7"/>
    <p:sldId id="414" r:id="rId8"/>
    <p:sldId id="410" r:id="rId9"/>
    <p:sldId id="267" r:id="rId10"/>
    <p:sldId id="268" r:id="rId11"/>
    <p:sldId id="269" r:id="rId12"/>
    <p:sldId id="401" r:id="rId13"/>
    <p:sldId id="394" r:id="rId14"/>
    <p:sldId id="402" r:id="rId15"/>
    <p:sldId id="403" r:id="rId16"/>
    <p:sldId id="368" r:id="rId17"/>
    <p:sldId id="391" r:id="rId18"/>
    <p:sldId id="393" r:id="rId19"/>
    <p:sldId id="270" r:id="rId20"/>
    <p:sldId id="370" r:id="rId21"/>
    <p:sldId id="395" r:id="rId22"/>
    <p:sldId id="385" r:id="rId23"/>
    <p:sldId id="369" r:id="rId24"/>
    <p:sldId id="404" r:id="rId25"/>
    <p:sldId id="411" r:id="rId26"/>
    <p:sldId id="405" r:id="rId27"/>
    <p:sldId id="387" r:id="rId28"/>
    <p:sldId id="386" r:id="rId29"/>
    <p:sldId id="388" r:id="rId30"/>
    <p:sldId id="397" r:id="rId31"/>
    <p:sldId id="389" r:id="rId32"/>
    <p:sldId id="396" r:id="rId33"/>
    <p:sldId id="398" r:id="rId34"/>
    <p:sldId id="390" r:id="rId35"/>
    <p:sldId id="258" r:id="rId36"/>
    <p:sldId id="257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399" r:id="rId46"/>
    <p:sldId id="400" r:id="rId47"/>
    <p:sldId id="407" r:id="rId48"/>
    <p:sldId id="408" r:id="rId49"/>
    <p:sldId id="406" r:id="rId50"/>
    <p:sldId id="371" r:id="rId51"/>
    <p:sldId id="372" r:id="rId52"/>
    <p:sldId id="375" r:id="rId53"/>
    <p:sldId id="374" r:id="rId54"/>
    <p:sldId id="376" r:id="rId55"/>
    <p:sldId id="381" r:id="rId56"/>
    <p:sldId id="382" r:id="rId57"/>
    <p:sldId id="377" r:id="rId58"/>
    <p:sldId id="378" r:id="rId59"/>
    <p:sldId id="380" r:id="rId60"/>
    <p:sldId id="379" r:id="rId61"/>
    <p:sldId id="384" r:id="rId62"/>
    <p:sldId id="383" r:id="rId63"/>
    <p:sldId id="37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179" dt="2022-04-04T15:44:11.95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0" autoAdjust="0"/>
    <p:restoredTop sz="83304" autoAdjust="0"/>
  </p:normalViewPr>
  <p:slideViewPr>
    <p:cSldViewPr snapToGrid="0">
      <p:cViewPr varScale="1">
        <p:scale>
          <a:sx n="104" d="100"/>
          <a:sy n="104" d="100"/>
        </p:scale>
        <p:origin x="120" y="31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redo custSel addSld delSld modSld sldOrd">
      <pc:chgData name="Weifeng Xu" userId="e7aed605-a3dd-4d5a-a692-a87037af107b" providerId="ADAL" clId="{C5F2F85B-61A7-4435-82BB-E36ABE9B7C47}" dt="2022-04-04T15:44:29.270" v="7388" actId="14100"/>
      <pc:docMkLst>
        <pc:docMk/>
      </pc:docMkLst>
      <pc:sldChg chg="addSp delSp modSp mod modNotesTx">
        <pc:chgData name="Weifeng Xu" userId="e7aed605-a3dd-4d5a-a692-a87037af107b" providerId="ADAL" clId="{C5F2F85B-61A7-4435-82BB-E36ABE9B7C47}" dt="2022-04-04T14:19:59.158" v="7269" actId="1076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2-04-04T12:57:19.921" v="7268" actId="20577"/>
          <ac:spMkLst>
            <pc:docMk/>
            <pc:sldMk cId="162022530" sldId="256"/>
            <ac:spMk id="3" creationId="{00000000-0000-0000-0000-000000000000}"/>
          </ac:spMkLst>
        </pc:spChg>
        <pc:spChg chg="add mod">
          <ac:chgData name="Weifeng Xu" userId="e7aed605-a3dd-4d5a-a692-a87037af107b" providerId="ADAL" clId="{C5F2F85B-61A7-4435-82BB-E36ABE9B7C47}" dt="2022-04-04T14:19:59.158" v="7269" actId="1076"/>
          <ac:spMkLst>
            <pc:docMk/>
            <pc:sldMk cId="162022530" sldId="256"/>
            <ac:spMk id="10" creationId="{F3FE6005-B72C-492F-9FDA-C5BDBFE4E775}"/>
          </ac:spMkLst>
        </pc:spChg>
        <pc:picChg chg="add del mod">
          <ac:chgData name="Weifeng Xu" userId="e7aed605-a3dd-4d5a-a692-a87037af107b" providerId="ADAL" clId="{C5F2F85B-61A7-4435-82BB-E36ABE9B7C47}" dt="2022-04-04T12:36:53.103" v="7180" actId="478"/>
          <ac:picMkLst>
            <pc:docMk/>
            <pc:sldMk cId="162022530" sldId="256"/>
            <ac:picMk id="4" creationId="{DDB601F3-BAA2-430B-8E3C-2DA66E960E0D}"/>
          </ac:picMkLst>
        </pc:picChg>
        <pc:picChg chg="add del mod">
          <ac:chgData name="Weifeng Xu" userId="e7aed605-a3dd-4d5a-a692-a87037af107b" providerId="ADAL" clId="{C5F2F85B-61A7-4435-82BB-E36ABE9B7C47}" dt="2022-04-04T12:38:47.237" v="7184" actId="478"/>
          <ac:picMkLst>
            <pc:docMk/>
            <pc:sldMk cId="162022530" sldId="256"/>
            <ac:picMk id="5" creationId="{F8D36E83-085E-4524-8F9E-7F48573347A2}"/>
          </ac:picMkLst>
        </pc:picChg>
        <pc:picChg chg="add del mod">
          <ac:chgData name="Weifeng Xu" userId="e7aed605-a3dd-4d5a-a692-a87037af107b" providerId="ADAL" clId="{C5F2F85B-61A7-4435-82BB-E36ABE9B7C47}" dt="2022-04-04T12:41:52.122" v="7194" actId="478"/>
          <ac:picMkLst>
            <pc:docMk/>
            <pc:sldMk cId="162022530" sldId="256"/>
            <ac:picMk id="7" creationId="{0E3C5C47-9287-4A93-89C8-ED2D9827A3BA}"/>
          </ac:picMkLst>
        </pc:picChg>
        <pc:picChg chg="add mod modCrop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9" creationId="{40A9A50A-43A8-452B-8A12-6C41759A9E00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5" creationId="{2CB90F8B-4B31-4220-A784-26270D3C4087}"/>
          </ac:picMkLst>
        </pc:picChg>
        <pc:picChg chg="add mod">
          <ac:chgData name="Weifeng Xu" userId="e7aed605-a3dd-4d5a-a692-a87037af107b" providerId="ADAL" clId="{C5F2F85B-61A7-4435-82BB-E36ABE9B7C47}" dt="2022-04-04T14:19:59.158" v="7269" actId="1076"/>
          <ac:picMkLst>
            <pc:docMk/>
            <pc:sldMk cId="162022530" sldId="256"/>
            <ac:picMk id="1026" creationId="{16E114FA-D2A1-4684-8889-0A093DF946A0}"/>
          </ac:picMkLst>
        </pc:picChg>
        <pc:picChg chg="add del mod">
          <ac:chgData name="Weifeng Xu" userId="e7aed605-a3dd-4d5a-a692-a87037af107b" providerId="ADAL" clId="{C5F2F85B-61A7-4435-82BB-E36ABE9B7C47}" dt="2022-04-04T12:40:15.203" v="7191" actId="478"/>
          <ac:picMkLst>
            <pc:docMk/>
            <pc:sldMk cId="162022530" sldId="256"/>
            <ac:picMk id="1028" creationId="{A50D514A-11CD-4FB3-BE53-078EE3AEE4AD}"/>
          </ac:picMkLst>
        </pc:picChg>
        <pc:picChg chg="add del mod">
          <ac:chgData name="Weifeng Xu" userId="e7aed605-a3dd-4d5a-a692-a87037af107b" providerId="ADAL" clId="{C5F2F85B-61A7-4435-82BB-E36ABE9B7C47}" dt="2022-04-04T12:48:07.150" v="7197" actId="21"/>
          <ac:picMkLst>
            <pc:docMk/>
            <pc:sldMk cId="162022530" sldId="256"/>
            <ac:picMk id="1030" creationId="{6A6705B8-103B-4ECD-9460-76F5999E9697}"/>
          </ac:picMkLst>
        </pc:picChg>
        <pc:picChg chg="add del mod">
          <ac:chgData name="Weifeng Xu" userId="e7aed605-a3dd-4d5a-a692-a87037af107b" providerId="ADAL" clId="{C5F2F85B-61A7-4435-82BB-E36ABE9B7C47}" dt="2022-04-04T12:52:53.653" v="7208" actId="478"/>
          <ac:picMkLst>
            <pc:docMk/>
            <pc:sldMk cId="162022530" sldId="256"/>
            <ac:picMk id="1032" creationId="{DC147167-5DD6-4911-B4BF-F9A5D9CACDA6}"/>
          </ac:picMkLst>
        </pc:pic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">
        <pc:chgData name="Weifeng Xu" userId="e7aed605-a3dd-4d5a-a692-a87037af107b" providerId="ADAL" clId="{C5F2F85B-61A7-4435-82BB-E36ABE9B7C47}" dt="2021-09-24T02:42:05.601" v="527" actId="6549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 modNotesTx">
        <pc:chgData name="Weifeng Xu" userId="e7aed605-a3dd-4d5a-a692-a87037af107b" providerId="ADAL" clId="{C5F2F85B-61A7-4435-82BB-E36ABE9B7C47}" dt="2022-03-17T18:51:05.981" v="6754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03:21:39.474" v="814" actId="20577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modSp new mod">
        <pc:chgData name="Weifeng Xu" userId="e7aed605-a3dd-4d5a-a692-a87037af107b" providerId="ADAL" clId="{C5F2F85B-61A7-4435-82BB-E36ABE9B7C47}" dt="2021-09-24T03:24:26.870" v="840" actId="20577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">
        <pc:chgData name="Weifeng Xu" userId="e7aed605-a3dd-4d5a-a692-a87037af107b" providerId="ADAL" clId="{C5F2F85B-61A7-4435-82BB-E36ABE9B7C47}" dt="2021-09-24T11:49:12.018" v="1203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1-09-24T03:33:24.132" v="934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1-09-24T11:49:12.018" v="1203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">
        <pc:chgData name="Weifeng Xu" userId="e7aed605-a3dd-4d5a-a692-a87037af107b" providerId="ADAL" clId="{C5F2F85B-61A7-4435-82BB-E36ABE9B7C47}" dt="2021-09-25T14:52:23.634" v="3896" actId="20577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mod">
        <pc:chgData name="Weifeng Xu" userId="e7aed605-a3dd-4d5a-a692-a87037af107b" providerId="ADAL" clId="{C5F2F85B-61A7-4435-82BB-E36ABE9B7C47}" dt="2021-09-27T01:13:55.582" v="4667" actId="2057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2-03-17T14:37:55.560" v="6309" actId="114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spChg chg="add mod">
          <ac:chgData name="Weifeng Xu" userId="e7aed605-a3dd-4d5a-a692-a87037af107b" providerId="ADAL" clId="{C5F2F85B-61A7-4435-82BB-E36ABE9B7C47}" dt="2022-03-17T14:37:55.560" v="6309" actId="114"/>
          <ac:spMkLst>
            <pc:docMk/>
            <pc:sldMk cId="1160741065" sldId="270"/>
            <ac:spMk id="7" creationId="{C7920D97-4BA1-4BB6-BADE-EB2EBB8DCEEE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1-09-27T13:47:17.788" v="5328" actId="478"/>
        <pc:sldMkLst>
          <pc:docMk/>
          <pc:sldMk cId="61241707" sldId="368"/>
        </pc:sldMkLst>
        <pc:spChg chg="del">
          <ac:chgData name="Weifeng Xu" userId="e7aed605-a3dd-4d5a-a692-a87037af107b" providerId="ADAL" clId="{C5F2F85B-61A7-4435-82BB-E36ABE9B7C47}" dt="2021-09-27T13:47:17.788" v="5328" actId="478"/>
          <ac:spMkLst>
            <pc:docMk/>
            <pc:sldMk cId="61241707" sldId="368"/>
            <ac:spMk id="4" creationId="{00000000-0000-0000-0000-000000000000}"/>
          </ac:spMkLst>
        </pc:spChg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del mod">
          <ac:chgData name="Weifeng Xu" userId="e7aed605-a3dd-4d5a-a692-a87037af107b" providerId="ADAL" clId="{C5F2F85B-61A7-4435-82BB-E36ABE9B7C47}" dt="2021-09-30T01:32:58.092" v="5864" actId="478"/>
          <ac:spMkLst>
            <pc:docMk/>
            <pc:sldMk cId="1144749110" sldId="369"/>
            <ac:spMk id="7" creationId="{BBBA2EFD-05C3-48B8-B88A-C49D0881A49B}"/>
          </ac:spMkLst>
        </pc:spChg>
        <pc:spChg chg="add del mod">
          <ac:chgData name="Weifeng Xu" userId="e7aed605-a3dd-4d5a-a692-a87037af107b" providerId="ADAL" clId="{C5F2F85B-61A7-4435-82BB-E36ABE9B7C47}" dt="2021-09-30T01:33:01.468" v="5866" actId="478"/>
          <ac:spMkLst>
            <pc:docMk/>
            <pc:sldMk cId="1144749110" sldId="369"/>
            <ac:spMk id="9" creationId="{3B3B06FD-E7AA-42E6-9444-FE2EEDE19D9E}"/>
          </ac:spMkLst>
        </pc:spChg>
        <pc:spChg chg="add mod">
          <ac:chgData name="Weifeng Xu" userId="e7aed605-a3dd-4d5a-a692-a87037af107b" providerId="ADAL" clId="{C5F2F85B-61A7-4435-82BB-E36ABE9B7C47}" dt="2021-09-30T01:31:32.897" v="5855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30T01:33:50.276" v="5874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spChg chg="add mod">
          <ac:chgData name="Weifeng Xu" userId="e7aed605-a3dd-4d5a-a692-a87037af107b" providerId="ADAL" clId="{C5F2F85B-61A7-4435-82BB-E36ABE9B7C47}" dt="2021-09-30T01:35:42.457" v="5987" actId="20577"/>
          <ac:spMkLst>
            <pc:docMk/>
            <pc:sldMk cId="1144749110" sldId="369"/>
            <ac:spMk id="15" creationId="{06120024-855F-4DB9-976E-018336275B41}"/>
          </ac:spMkLst>
        </pc:spChg>
        <pc:spChg chg="add mod">
          <ac:chgData name="Weifeng Xu" userId="e7aed605-a3dd-4d5a-a692-a87037af107b" providerId="ADAL" clId="{C5F2F85B-61A7-4435-82BB-E36ABE9B7C47}" dt="2021-09-30T01:35:08.241" v="5979" actId="1038"/>
          <ac:spMkLst>
            <pc:docMk/>
            <pc:sldMk cId="1144749110" sldId="369"/>
            <ac:spMk id="18" creationId="{9AD1E5D2-A52C-4A9A-BB00-4A0D76E1EDC2}"/>
          </ac:spMkLst>
        </pc:spChg>
        <pc:spChg chg="add mod">
          <ac:chgData name="Weifeng Xu" userId="e7aed605-a3dd-4d5a-a692-a87037af107b" providerId="ADAL" clId="{C5F2F85B-61A7-4435-82BB-E36ABE9B7C47}" dt="2021-09-30T01:34:50.520" v="5933" actId="1036"/>
          <ac:spMkLst>
            <pc:docMk/>
            <pc:sldMk cId="1144749110" sldId="369"/>
            <ac:spMk id="19" creationId="{12F09295-42E7-4E08-8835-A99EE7F3BB07}"/>
          </ac:spMkLst>
        </pc:spChg>
        <pc:picChg chg="add mod modCrop">
          <ac:chgData name="Weifeng Xu" userId="e7aed605-a3dd-4d5a-a692-a87037af107b" providerId="ADAL" clId="{C5F2F85B-61A7-4435-82BB-E36ABE9B7C47}" dt="2021-09-30T01:31:32.897" v="5855" actId="1076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 modCrop">
          <ac:chgData name="Weifeng Xu" userId="e7aed605-a3dd-4d5a-a692-a87037af107b" providerId="ADAL" clId="{C5F2F85B-61A7-4435-82BB-E36ABE9B7C47}" dt="2021-09-30T01:34:57.602" v="5934" actId="1076"/>
          <ac:picMkLst>
            <pc:docMk/>
            <pc:sldMk cId="1144749110" sldId="369"/>
            <ac:picMk id="6" creationId="{FA13B6C3-C9D6-4B1F-A928-735A0A748733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del mod">
          <ac:chgData name="Weifeng Xu" userId="e7aed605-a3dd-4d5a-a692-a87037af107b" providerId="ADAL" clId="{C5F2F85B-61A7-4435-82BB-E36ABE9B7C47}" dt="2021-09-30T01:33:07.507" v="5869" actId="478"/>
          <ac:picMkLst>
            <pc:docMk/>
            <pc:sldMk cId="1144749110" sldId="369"/>
            <ac:picMk id="8" creationId="{F3D365FE-5D14-4F85-AC25-D5991FC3A281}"/>
          </ac:picMkLst>
        </pc:picChg>
        <pc:picChg chg="add mod">
          <ac:chgData name="Weifeng Xu" userId="e7aed605-a3dd-4d5a-a692-a87037af107b" providerId="ADAL" clId="{C5F2F85B-61A7-4435-82BB-E36ABE9B7C47}" dt="2021-09-30T01:33:50.276" v="5874" actId="1076"/>
          <ac:picMkLst>
            <pc:docMk/>
            <pc:sldMk cId="1144749110" sldId="369"/>
            <ac:picMk id="10" creationId="{61C387E4-E69C-4DC8-86EF-3982FAD102BE}"/>
          </ac:picMkLst>
        </pc:picChg>
        <pc:cxnChg chg="add del mod">
          <ac:chgData name="Weifeng Xu" userId="e7aed605-a3dd-4d5a-a692-a87037af107b" providerId="ADAL" clId="{C5F2F85B-61A7-4435-82BB-E36ABE9B7C47}" dt="2021-09-30T01:32:59.508" v="5865" actId="478"/>
          <ac:cxnSpMkLst>
            <pc:docMk/>
            <pc:sldMk cId="1144749110" sldId="369"/>
            <ac:cxnSpMk id="13" creationId="{3C908311-FD01-44C5-A1B8-82D71FF5E344}"/>
          </ac:cxnSpMkLst>
        </pc:cxnChg>
        <pc:cxnChg chg="add del mod">
          <ac:chgData name="Weifeng Xu" userId="e7aed605-a3dd-4d5a-a692-a87037af107b" providerId="ADAL" clId="{C5F2F85B-61A7-4435-82BB-E36ABE9B7C47}" dt="2021-09-30T01:33:09.092" v="5870" actId="478"/>
          <ac:cxnSpMkLst>
            <pc:docMk/>
            <pc:sldMk cId="1144749110" sldId="369"/>
            <ac:cxnSpMk id="14" creationId="{54F84B16-62E8-494E-BCD5-09146745848D}"/>
          </ac:cxnSpMkLst>
        </pc:cxnChg>
        <pc:cxnChg chg="add mod">
          <ac:chgData name="Weifeng Xu" userId="e7aed605-a3dd-4d5a-a692-a87037af107b" providerId="ADAL" clId="{C5F2F85B-61A7-4435-82BB-E36ABE9B7C47}" dt="2021-09-30T01:35:19.752" v="5981" actId="14100"/>
          <ac:cxnSpMkLst>
            <pc:docMk/>
            <pc:sldMk cId="1144749110" sldId="369"/>
            <ac:cxnSpMk id="16" creationId="{D22D2EB2-2C51-460F-864B-9095227DCA1E}"/>
          </ac:cxnSpMkLst>
        </pc:cxnChg>
        <pc:cxnChg chg="add mod">
          <ac:chgData name="Weifeng Xu" userId="e7aed605-a3dd-4d5a-a692-a87037af107b" providerId="ADAL" clId="{C5F2F85B-61A7-4435-82BB-E36ABE9B7C47}" dt="2021-09-30T01:35:13.691" v="5980" actId="14100"/>
          <ac:cxnSpMkLst>
            <pc:docMk/>
            <pc:sldMk cId="1144749110" sldId="369"/>
            <ac:cxnSpMk id="17" creationId="{2F10F0DF-5577-49DF-85A6-DD29A8AB1A60}"/>
          </ac:cxnSpMkLst>
        </pc:cxn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4:38.107" v="2898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1-09-24T20:34:09.020" v="2885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7T14:13:22.005" v="5403" actId="20577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delSp modSp new mod">
        <pc:chgData name="Weifeng Xu" userId="e7aed605-a3dd-4d5a-a692-a87037af107b" providerId="ADAL" clId="{C5F2F85B-61A7-4435-82BB-E36ABE9B7C47}" dt="2021-09-30T01:32:50.467" v="5863" actId="1076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del mod">
          <ac:chgData name="Weifeng Xu" userId="e7aed605-a3dd-4d5a-a692-a87037af107b" providerId="ADAL" clId="{C5F2F85B-61A7-4435-82BB-E36ABE9B7C47}" dt="2021-09-30T01:32:24.901" v="5859" actId="478"/>
          <ac:spMkLst>
            <pc:docMk/>
            <pc:sldMk cId="1144226843" sldId="385"/>
            <ac:spMk id="3" creationId="{E9F0365A-020A-42F0-B4E5-89FAC4218322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7" creationId="{CCB21A05-2C8F-436F-B2E3-B8E009F67BB9}"/>
          </ac:spMkLst>
        </pc:spChg>
        <pc:spChg chg="add del mod">
          <ac:chgData name="Weifeng Xu" userId="e7aed605-a3dd-4d5a-a692-a87037af107b" providerId="ADAL" clId="{C5F2F85B-61A7-4435-82BB-E36ABE9B7C47}" dt="2021-09-30T01:32:32.812" v="5861" actId="478"/>
          <ac:spMkLst>
            <pc:docMk/>
            <pc:sldMk cId="1144226843" sldId="385"/>
            <ac:spMk id="15" creationId="{D7AD155E-E577-459B-BF6C-A17BD5E0E1BD}"/>
          </ac:spMkLst>
        </pc:spChg>
        <pc:spChg chg="add del mod">
          <ac:chgData name="Weifeng Xu" userId="e7aed605-a3dd-4d5a-a692-a87037af107b" providerId="ADAL" clId="{C5F2F85B-61A7-4435-82BB-E36ABE9B7C47}" dt="2021-09-30T01:32:37.916" v="5862" actId="478"/>
          <ac:spMkLst>
            <pc:docMk/>
            <pc:sldMk cId="1144226843" sldId="385"/>
            <ac:spMk id="16" creationId="{402C4476-7F6F-4088-A192-2DA7831E1506}"/>
          </ac:spMkLst>
        </pc:spChg>
        <pc:picChg chg="add mod modCrop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9" creationId="{3757E5D2-823D-42D3-ACCF-C38DA387ECD0}"/>
          </ac:cxnSpMkLst>
        </pc:cxnChg>
        <pc:cxnChg chg="add del mod">
          <ac:chgData name="Weifeng Xu" userId="e7aed605-a3dd-4d5a-a692-a87037af107b" providerId="ADAL" clId="{C5F2F85B-61A7-4435-82BB-E36ABE9B7C47}" dt="2021-09-30T01:32:23.181" v="5858" actId="478"/>
          <ac:cxnSpMkLst>
            <pc:docMk/>
            <pc:sldMk cId="1144226843" sldId="385"/>
            <ac:cxnSpMk id="10" creationId="{918846D6-6F8A-4286-BB76-6D3926E43665}"/>
          </ac:cxnSpMkLst>
        </pc:cxn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11" creationId="{065BE175-06DD-4551-B134-2B8A1635074F}"/>
          </ac:cxnSpMkLst>
        </pc:cxnChg>
        <pc:cxnChg chg="add del mod">
          <ac:chgData name="Weifeng Xu" userId="e7aed605-a3dd-4d5a-a692-a87037af107b" providerId="ADAL" clId="{C5F2F85B-61A7-4435-82BB-E36ABE9B7C47}" dt="2021-09-30T01:32:26.172" v="5860" actId="478"/>
          <ac:cxnSpMkLst>
            <pc:docMk/>
            <pc:sldMk cId="1144226843" sldId="385"/>
            <ac:cxnSpMk id="12" creationId="{2593A3A0-CE8A-4690-BA9D-E54D97F23FD6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10-04T14:35:27.530" v="6083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10-04T14:35:27.530" v="6083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17T18:33:28.512" v="6751" actId="1076"/>
        <pc:sldMkLst>
          <pc:docMk/>
          <pc:sldMk cId="3219894536" sldId="387"/>
        </pc:sldMkLst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del mod">
          <ac:chgData name="Weifeng Xu" userId="e7aed605-a3dd-4d5a-a692-a87037af107b" providerId="ADAL" clId="{C5F2F85B-61A7-4435-82BB-E36ABE9B7C47}" dt="2021-09-30T19:13:21.800" v="5991" actId="478"/>
          <ac:picMkLst>
            <pc:docMk/>
            <pc:sldMk cId="3219894536" sldId="387"/>
            <ac:picMk id="2" creationId="{78D548AB-FCDA-4336-B5B4-1782A3FE45BB}"/>
          </ac:picMkLst>
        </pc:picChg>
        <pc:picChg chg="add mod">
          <ac:chgData name="Weifeng Xu" userId="e7aed605-a3dd-4d5a-a692-a87037af107b" providerId="ADAL" clId="{C5F2F85B-61A7-4435-82BB-E36ABE9B7C47}" dt="2022-03-17T18:33:28.512" v="6751" actId="1076"/>
          <ac:picMkLst>
            <pc:docMk/>
            <pc:sldMk cId="3219894536" sldId="387"/>
            <ac:picMk id="3" creationId="{19527313-82A6-49F6-ACF6-51B5E9EC50AC}"/>
          </ac:picMkLst>
        </pc:picChg>
        <pc:picChg chg="add mod modCrop">
          <ac:chgData name="Weifeng Xu" userId="e7aed605-a3dd-4d5a-a692-a87037af107b" providerId="ADAL" clId="{C5F2F85B-61A7-4435-82BB-E36ABE9B7C47}" dt="2021-10-04T14:36:36.535" v="6084" actId="732"/>
          <ac:picMkLst>
            <pc:docMk/>
            <pc:sldMk cId="3219894536" sldId="387"/>
            <ac:picMk id="6" creationId="{A9755318-8C5E-4898-B481-E667F34B5440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20:36:51.896" v="2969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1-09-24T20:36:51.896" v="2969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addSp delSp modSp new mod">
        <pc:chgData name="Weifeng Xu" userId="e7aed605-a3dd-4d5a-a692-a87037af107b" providerId="ADAL" clId="{C5F2F85B-61A7-4435-82BB-E36ABE9B7C47}" dt="2022-04-04T12:31:38.658" v="7177" actId="21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2-04-04T12:29:38.497" v="7172" actId="6549"/>
          <ac:spMkLst>
            <pc:docMk/>
            <pc:sldMk cId="3560841552" sldId="392"/>
            <ac:spMk id="3" creationId="{4D546A64-B1C0-4C6C-9E42-4554DC33DE5C}"/>
          </ac:spMkLst>
        </pc:spChg>
        <pc:picChg chg="add del mod">
          <ac:chgData name="Weifeng Xu" userId="e7aed605-a3dd-4d5a-a692-a87037af107b" providerId="ADAL" clId="{C5F2F85B-61A7-4435-82BB-E36ABE9B7C47}" dt="2022-04-04T12:31:38.658" v="7177" actId="21"/>
          <ac:picMkLst>
            <pc:docMk/>
            <pc:sldMk cId="3560841552" sldId="392"/>
            <ac:picMk id="5" creationId="{82474B9B-9A85-42C4-8891-EE473E367299}"/>
          </ac:picMkLst>
        </pc:pic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1:20:09.786" v="3095"/>
        <pc:sldMkLst>
          <pc:docMk/>
          <pc:sldMk cId="3635811167" sldId="393"/>
        </pc:sldMkLst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1-09-24T23:11:08.223" v="3074" actId="20577"/>
          <ac:spMkLst>
            <pc:docMk/>
            <pc:sldMk cId="3635811167" sldId="393"/>
            <ac:spMk id="5" creationId="{23E6A8E5-F7C7-4EAC-8140-BDCD59B04F65}"/>
          </ac:spMkLst>
        </pc:sp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7T14:06:26.094" v="5394" actId="20577"/>
        <pc:sldMkLst>
          <pc:docMk/>
          <pc:sldMk cId="3009929617" sldId="394"/>
        </pc:sldMkLst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7T14:05:40.604" v="5375" actId="700"/>
          <ac:spMkLst>
            <pc:docMk/>
            <pc:sldMk cId="3009929617" sldId="394"/>
            <ac:spMk id="3" creationId="{6BC2B4C8-634E-4F86-9731-59CF404F5563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spChg chg="add del mod">
          <ac:chgData name="Weifeng Xu" userId="e7aed605-a3dd-4d5a-a692-a87037af107b" providerId="ADAL" clId="{C5F2F85B-61A7-4435-82BB-E36ABE9B7C47}" dt="2021-09-27T14:06:26.094" v="5394" actId="20577"/>
          <ac:spMkLst>
            <pc:docMk/>
            <pc:sldMk cId="3009929617" sldId="394"/>
            <ac:spMk id="13" creationId="{658A79A2-F5B9-4BEB-9E88-456708B676CC}"/>
          </ac:spMkLst>
        </pc:sp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6" creationId="{578B88FF-89B8-4ECB-A0A7-EF23200798C2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7" creationId="{A14CA1AC-4787-48C0-AADD-2C8FD76FFC64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9" creationId="{915C4C4E-58FE-450A-A805-0E66C567C172}"/>
          </ac:picMkLst>
        </pc:pic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10" creationId="{1B211736-12B3-468A-9C3D-565F3F76B800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1" creationId="{D30C5F75-F4A4-4A2F-B867-436D77EDB8B5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2" creationId="{D4B60F2E-49E0-4142-9776-0D7FEAA34134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3-17T15:55:11.762" v="6538" actId="20577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2-03-17T15:55:11.762" v="6538" actId="20577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1-09-25T03:47:16.167" v="3428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1-09-25T03:13:13.116" v="3389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10-11T02:19:56.035" v="6150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10-11T02:19:56.035" v="6150" actId="20577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04-04T15:44:29.270" v="7388" actId="14100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1-09-27T01:06:28.066" v="4632" actId="113"/>
          <ac:spMkLst>
            <pc:docMk/>
            <pc:sldMk cId="1842568687" sldId="401"/>
            <ac:spMk id="4" creationId="{D33D17D3-8C48-48EE-A257-898189C63287}"/>
          </ac:spMkLst>
        </pc:spChg>
        <pc:spChg chg="add del mod">
          <ac:chgData name="Weifeng Xu" userId="e7aed605-a3dd-4d5a-a692-a87037af107b" providerId="ADAL" clId="{C5F2F85B-61A7-4435-82BB-E36ABE9B7C47}" dt="2022-04-04T15:34:04.769" v="7333" actId="478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10" creationId="{F56379C5-0370-4710-8B2C-2CED2CA803A1}"/>
          </ac:spMkLst>
        </pc:spChg>
        <pc:spChg chg="add del mod">
          <ac:chgData name="Weifeng Xu" userId="e7aed605-a3dd-4d5a-a692-a87037af107b" providerId="ADAL" clId="{C5F2F85B-61A7-4435-82BB-E36ABE9B7C47}" dt="2022-04-04T15:43:33.501" v="7357" actId="478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2-04-04T15:44:01.263" v="7362" actId="14100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del mod">
          <ac:chgData name="Weifeng Xu" userId="e7aed605-a3dd-4d5a-a692-a87037af107b" providerId="ADAL" clId="{C5F2F85B-61A7-4435-82BB-E36ABE9B7C47}" dt="2022-04-04T15:43:37.302" v="7358" actId="478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2-04-04T15:34:33.676" v="7338" actId="1076"/>
          <ac:spMkLst>
            <pc:docMk/>
            <pc:sldMk cId="1842568687" sldId="401"/>
            <ac:spMk id="16" creationId="{025475F7-7FF4-45BA-8C1D-04858F2CB81E}"/>
          </ac:spMkLst>
        </pc:spChg>
        <pc:spChg chg="add del mod">
          <ac:chgData name="Weifeng Xu" userId="e7aed605-a3dd-4d5a-a692-a87037af107b" providerId="ADAL" clId="{C5F2F85B-61A7-4435-82BB-E36ABE9B7C47}" dt="2022-04-04T15:35:26.416" v="7344" actId="478"/>
          <ac:spMkLst>
            <pc:docMk/>
            <pc:sldMk cId="1842568687" sldId="401"/>
            <ac:spMk id="17" creationId="{47C3FD5B-148F-46E4-8C2C-045D1F28EFE5}"/>
          </ac:spMkLst>
        </pc:spChg>
        <pc:spChg chg="add mod">
          <ac:chgData name="Weifeng Xu" userId="e7aed605-a3dd-4d5a-a692-a87037af107b" providerId="ADAL" clId="{C5F2F85B-61A7-4435-82BB-E36ABE9B7C47}" dt="2022-03-17T14:30:08.760" v="6249" actId="1076"/>
          <ac:spMkLst>
            <pc:docMk/>
            <pc:sldMk cId="1842568687" sldId="401"/>
            <ac:spMk id="18" creationId="{78852090-5CDC-4A91-BBB9-F48909701C10}"/>
          </ac:spMkLst>
        </pc:spChg>
        <pc:spChg chg="add del mod">
          <ac:chgData name="Weifeng Xu" userId="e7aed605-a3dd-4d5a-a692-a87037af107b" providerId="ADAL" clId="{C5F2F85B-61A7-4435-82BB-E36ABE9B7C47}" dt="2022-04-04T15:33:22.385" v="7324" actId="478"/>
          <ac:spMkLst>
            <pc:docMk/>
            <pc:sldMk cId="1842568687" sldId="401"/>
            <ac:spMk id="20" creationId="{5C6BE936-35A4-491C-BAC9-D577C83E3EA9}"/>
          </ac:spMkLst>
        </pc:spChg>
        <pc:spChg chg="add del mod">
          <ac:chgData name="Weifeng Xu" userId="e7aed605-a3dd-4d5a-a692-a87037af107b" providerId="ADAL" clId="{C5F2F85B-61A7-4435-82BB-E36ABE9B7C47}" dt="2022-04-04T15:33:19.506" v="7323" actId="478"/>
          <ac:spMkLst>
            <pc:docMk/>
            <pc:sldMk cId="1842568687" sldId="401"/>
            <ac:spMk id="21" creationId="{163A3234-AB21-4480-9109-96289D48E033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22" creationId="{3029F4FB-B129-4284-AF01-8B66E0DC3FD3}"/>
          </ac:spMkLst>
        </pc:spChg>
        <pc:spChg chg="add mod">
          <ac:chgData name="Weifeng Xu" userId="e7aed605-a3dd-4d5a-a692-a87037af107b" providerId="ADAL" clId="{C5F2F85B-61A7-4435-82BB-E36ABE9B7C47}" dt="2022-04-04T15:43:45.525" v="7359" actId="1076"/>
          <ac:spMkLst>
            <pc:docMk/>
            <pc:sldMk cId="1842568687" sldId="401"/>
            <ac:spMk id="23" creationId="{EB38E25D-316E-49D9-B33C-ACCE24FDE05C}"/>
          </ac:spMkLst>
        </pc:spChg>
        <pc:spChg chg="add mod">
          <ac:chgData name="Weifeng Xu" userId="e7aed605-a3dd-4d5a-a692-a87037af107b" providerId="ADAL" clId="{C5F2F85B-61A7-4435-82BB-E36ABE9B7C47}" dt="2022-04-04T15:44:26.317" v="7387" actId="1076"/>
          <ac:spMkLst>
            <pc:docMk/>
            <pc:sldMk cId="1842568687" sldId="401"/>
            <ac:spMk id="27" creationId="{3C675E27-A026-4D29-A0B9-113549B2692F}"/>
          </ac:spMkLst>
        </pc:s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del mod">
          <ac:chgData name="Weifeng Xu" userId="e7aed605-a3dd-4d5a-a692-a87037af107b" providerId="ADAL" clId="{C5F2F85B-61A7-4435-82BB-E36ABE9B7C47}" dt="2022-04-04T15:39:18.530" v="7356" actId="478"/>
          <ac:picMkLst>
            <pc:docMk/>
            <pc:sldMk cId="1842568687" sldId="401"/>
            <ac:picMk id="5" creationId="{0E169D63-D6EE-43AA-8442-0DEC47EED61C}"/>
          </ac:picMkLst>
        </pc:picChg>
        <pc:picChg chg="add mod">
          <ac:chgData name="Weifeng Xu" userId="e7aed605-a3dd-4d5a-a692-a87037af107b" providerId="ADAL" clId="{C5F2F85B-61A7-4435-82BB-E36ABE9B7C47}" dt="2022-03-17T14:28:19.041" v="6238" actId="1076"/>
          <ac:picMkLst>
            <pc:docMk/>
            <pc:sldMk cId="1842568687" sldId="401"/>
            <ac:picMk id="14" creationId="{91A28877-A896-487A-AD50-B803CB490633}"/>
          </ac:picMkLst>
        </pc:pic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  <pc:cxnChg chg="add mod">
          <ac:chgData name="Weifeng Xu" userId="e7aed605-a3dd-4d5a-a692-a87037af107b" providerId="ADAL" clId="{C5F2F85B-61A7-4435-82BB-E36ABE9B7C47}" dt="2022-03-17T14:29:34.388" v="6240" actId="14100"/>
          <ac:cxnSpMkLst>
            <pc:docMk/>
            <pc:sldMk cId="1842568687" sldId="401"/>
            <ac:cxnSpMk id="3" creationId="{17CC82AA-8EAE-48F3-8455-7C5F5082B44E}"/>
          </ac:cxnSpMkLst>
        </pc:cxnChg>
        <pc:cxnChg chg="add mod">
          <ac:chgData name="Weifeng Xu" userId="e7aed605-a3dd-4d5a-a692-a87037af107b" providerId="ADAL" clId="{C5F2F85B-61A7-4435-82BB-E36ABE9B7C47}" dt="2022-04-04T15:44:29.270" v="7388" actId="14100"/>
          <ac:cxnSpMkLst>
            <pc:docMk/>
            <pc:sldMk cId="1842568687" sldId="401"/>
            <ac:cxnSpMk id="24" creationId="{7FB69FB6-FE65-44ED-B5E2-BC5B6348BC01}"/>
          </ac:cxnSpMkLst>
        </pc:cxnChg>
      </pc:sldChg>
      <pc:sldChg chg="addSp modSp new mod modClrScheme chgLayout">
        <pc:chgData name="Weifeng Xu" userId="e7aed605-a3dd-4d5a-a692-a87037af107b" providerId="ADAL" clId="{C5F2F85B-61A7-4435-82BB-E36ABE9B7C47}" dt="2021-09-27T13:43:56.153" v="5316" actId="20577"/>
        <pc:sldMkLst>
          <pc:docMk/>
          <pc:sldMk cId="1529719710" sldId="402"/>
        </pc:sldMkLst>
        <pc:spChg chg="add mod ord">
          <ac:chgData name="Weifeng Xu" userId="e7aed605-a3dd-4d5a-a692-a87037af107b" providerId="ADAL" clId="{C5F2F85B-61A7-4435-82BB-E36ABE9B7C47}" dt="2021-09-27T13:16:36.312" v="4766"/>
          <ac:spMkLst>
            <pc:docMk/>
            <pc:sldMk cId="1529719710" sldId="402"/>
            <ac:spMk id="2" creationId="{0009426E-0951-49E7-BB97-B66945EDB7DD}"/>
          </ac:spMkLst>
        </pc:spChg>
        <pc:spChg chg="add mod ord">
          <ac:chgData name="Weifeng Xu" userId="e7aed605-a3dd-4d5a-a692-a87037af107b" providerId="ADAL" clId="{C5F2F85B-61A7-4435-82BB-E36ABE9B7C47}" dt="2021-09-27T13:43:56.153" v="5316" actId="20577"/>
          <ac:spMkLst>
            <pc:docMk/>
            <pc:sldMk cId="1529719710" sldId="402"/>
            <ac:spMk id="3" creationId="{8CEE4830-6476-4C11-B2A2-0BA6C1198348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1-10-04T13:56:28.541" v="6081" actId="207"/>
        <pc:sldMkLst>
          <pc:docMk/>
          <pc:sldMk cId="448744990" sldId="403"/>
        </pc:sldMkLst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2" creationId="{D9977E70-5A8D-42BC-9066-B7E5E10BC007}"/>
          </ac:spMkLst>
        </pc:spChg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3" creationId="{58B06300-0718-40B4-A9AA-6176B779574E}"/>
          </ac:spMkLst>
        </pc:spChg>
        <pc:spChg chg="add mod">
          <ac:chgData name="Weifeng Xu" userId="e7aed605-a3dd-4d5a-a692-a87037af107b" providerId="ADAL" clId="{C5F2F85B-61A7-4435-82BB-E36ABE9B7C47}" dt="2021-10-04T13:56:28.541" v="6081" actId="207"/>
          <ac:spMkLst>
            <pc:docMk/>
            <pc:sldMk cId="448744990" sldId="403"/>
            <ac:spMk id="5" creationId="{4F30741D-5F2B-4E5A-A513-BD5C0B3B47B2}"/>
          </ac:spMkLst>
        </pc:spChg>
        <pc:spChg chg="add del mod">
          <ac:chgData name="Weifeng Xu" userId="e7aed605-a3dd-4d5a-a692-a87037af107b" providerId="ADAL" clId="{C5F2F85B-61A7-4435-82BB-E36ABE9B7C47}" dt="2021-09-27T13:30:59.304" v="4986" actId="478"/>
          <ac:spMkLst>
            <pc:docMk/>
            <pc:sldMk cId="448744990" sldId="403"/>
            <ac:spMk id="6" creationId="{A1F372CD-037B-4A5B-B5ED-4B39DA48F075}"/>
          </ac:spMkLst>
        </pc:spChg>
        <pc:spChg chg="add mod">
          <ac:chgData name="Weifeng Xu" userId="e7aed605-a3dd-4d5a-a692-a87037af107b" providerId="ADAL" clId="{C5F2F85B-61A7-4435-82BB-E36ABE9B7C47}" dt="2021-09-27T13:34:53.836" v="5099" actId="1076"/>
          <ac:spMkLst>
            <pc:docMk/>
            <pc:sldMk cId="448744990" sldId="403"/>
            <ac:spMk id="14" creationId="{2C1C4C89-114B-466A-B580-7DF9FD148CA8}"/>
          </ac:spMkLst>
        </pc:spChg>
        <pc:spChg chg="add mod">
          <ac:chgData name="Weifeng Xu" userId="e7aed605-a3dd-4d5a-a692-a87037af107b" providerId="ADAL" clId="{C5F2F85B-61A7-4435-82BB-E36ABE9B7C47}" dt="2021-09-27T13:38:15.612" v="5152" actId="1076"/>
          <ac:spMkLst>
            <pc:docMk/>
            <pc:sldMk cId="448744990" sldId="403"/>
            <ac:spMk id="15" creationId="{51E5886C-C336-4AD0-8F42-FE2F14C9B8FD}"/>
          </ac:spMkLst>
        </pc:spChg>
        <pc:spChg chg="add mod">
          <ac:chgData name="Weifeng Xu" userId="e7aed605-a3dd-4d5a-a692-a87037af107b" providerId="ADAL" clId="{C5F2F85B-61A7-4435-82BB-E36ABE9B7C47}" dt="2021-10-04T13:55:27.930" v="6049" actId="20577"/>
          <ac:spMkLst>
            <pc:docMk/>
            <pc:sldMk cId="448744990" sldId="403"/>
            <ac:spMk id="16" creationId="{3E714BB0-7EEA-4D2B-A95B-93F5EFCF031A}"/>
          </ac:spMkLst>
        </pc:spChg>
        <pc:spChg chg="add mod">
          <ac:chgData name="Weifeng Xu" userId="e7aed605-a3dd-4d5a-a692-a87037af107b" providerId="ADAL" clId="{C5F2F85B-61A7-4435-82BB-E36ABE9B7C47}" dt="2021-09-27T13:35:53.419" v="5107" actId="1076"/>
          <ac:spMkLst>
            <pc:docMk/>
            <pc:sldMk cId="448744990" sldId="403"/>
            <ac:spMk id="17" creationId="{9F177EFD-87F9-4734-8F32-6394859D8552}"/>
          </ac:spMkLst>
        </pc:spChg>
        <pc:spChg chg="add mod">
          <ac:chgData name="Weifeng Xu" userId="e7aed605-a3dd-4d5a-a692-a87037af107b" providerId="ADAL" clId="{C5F2F85B-61A7-4435-82BB-E36ABE9B7C47}" dt="2021-09-27T13:40:16.552" v="5232" actId="207"/>
          <ac:spMkLst>
            <pc:docMk/>
            <pc:sldMk cId="448744990" sldId="403"/>
            <ac:spMk id="20" creationId="{28A60CEE-0556-4CBF-B866-1156A1B4EECD}"/>
          </ac:spMkLst>
        </pc:spChg>
        <pc:spChg chg="add mod">
          <ac:chgData name="Weifeng Xu" userId="e7aed605-a3dd-4d5a-a692-a87037af107b" providerId="ADAL" clId="{C5F2F85B-61A7-4435-82BB-E36ABE9B7C47}" dt="2021-09-27T13:40:50.347" v="5250" actId="1076"/>
          <ac:spMkLst>
            <pc:docMk/>
            <pc:sldMk cId="448744990" sldId="403"/>
            <ac:spMk id="25" creationId="{7E8D2BBC-AECC-4769-99C7-82EC70BEE72D}"/>
          </ac:spMkLst>
        </pc:spChg>
        <pc:spChg chg="add mod">
          <ac:chgData name="Weifeng Xu" userId="e7aed605-a3dd-4d5a-a692-a87037af107b" providerId="ADAL" clId="{C5F2F85B-61A7-4435-82BB-E36ABE9B7C47}" dt="2021-09-27T13:41:33.401" v="5264" actId="6549"/>
          <ac:spMkLst>
            <pc:docMk/>
            <pc:sldMk cId="448744990" sldId="403"/>
            <ac:spMk id="30" creationId="{A95A29DD-CC1A-4678-97ED-865FBC2486E3}"/>
          </ac:spMkLst>
        </pc:spChg>
        <pc:picChg chg="add mod">
          <ac:chgData name="Weifeng Xu" userId="e7aed605-a3dd-4d5a-a692-a87037af107b" providerId="ADAL" clId="{C5F2F85B-61A7-4435-82BB-E36ABE9B7C47}" dt="2021-09-27T13:40:00.518" v="5211" actId="1076"/>
          <ac:picMkLst>
            <pc:docMk/>
            <pc:sldMk cId="448744990" sldId="403"/>
            <ac:picMk id="1026" creationId="{BB78585F-EE97-4A78-987A-C68CCD30E10B}"/>
          </ac:picMkLst>
        </pc:picChg>
        <pc:picChg chg="add mod">
          <ac:chgData name="Weifeng Xu" userId="e7aed605-a3dd-4d5a-a692-a87037af107b" providerId="ADAL" clId="{C5F2F85B-61A7-4435-82BB-E36ABE9B7C47}" dt="2021-09-27T13:34:49.889" v="5097" actId="1076"/>
          <ac:picMkLst>
            <pc:docMk/>
            <pc:sldMk cId="448744990" sldId="403"/>
            <ac:picMk id="1028" creationId="{B1402130-C75D-4E21-8B05-CE509AD3C8A3}"/>
          </ac:picMkLst>
        </pc:picChg>
        <pc:picChg chg="add mod">
          <ac:chgData name="Weifeng Xu" userId="e7aed605-a3dd-4d5a-a692-a87037af107b" providerId="ADAL" clId="{C5F2F85B-61A7-4435-82BB-E36ABE9B7C47}" dt="2021-09-27T13:34:59.186" v="5100" actId="14100"/>
          <ac:picMkLst>
            <pc:docMk/>
            <pc:sldMk cId="448744990" sldId="403"/>
            <ac:picMk id="1030" creationId="{1F21468B-32A6-4D0F-9F39-AE9CA39E645B}"/>
          </ac:picMkLst>
        </pc:picChg>
        <pc:picChg chg="add mod">
          <ac:chgData name="Weifeng Xu" userId="e7aed605-a3dd-4d5a-a692-a87037af107b" providerId="ADAL" clId="{C5F2F85B-61A7-4435-82BB-E36ABE9B7C47}" dt="2021-09-27T13:38:15.612" v="5152" actId="1076"/>
          <ac:picMkLst>
            <pc:docMk/>
            <pc:sldMk cId="448744990" sldId="403"/>
            <ac:picMk id="1032" creationId="{101F67DC-A79A-4029-BD22-0394B43AC296}"/>
          </ac:picMkLst>
        </pc:picChg>
        <pc:cxnChg chg="add del">
          <ac:chgData name="Weifeng Xu" userId="e7aed605-a3dd-4d5a-a692-a87037af107b" providerId="ADAL" clId="{C5F2F85B-61A7-4435-82BB-E36ABE9B7C47}" dt="2021-09-27T13:31:01.624" v="4987" actId="478"/>
          <ac:cxnSpMkLst>
            <pc:docMk/>
            <pc:sldMk cId="448744990" sldId="403"/>
            <ac:cxnSpMk id="8" creationId="{52B8FFC4-969F-4B2E-B441-0340AD347F20}"/>
          </ac:cxnSpMkLst>
        </pc:cxnChg>
        <pc:cxnChg chg="add mod">
          <ac:chgData name="Weifeng Xu" userId="e7aed605-a3dd-4d5a-a692-a87037af107b" providerId="ADAL" clId="{C5F2F85B-61A7-4435-82BB-E36ABE9B7C47}" dt="2021-09-27T13:45:34.880" v="5319" actId="20577"/>
          <ac:cxnSpMkLst>
            <pc:docMk/>
            <pc:sldMk cId="448744990" sldId="403"/>
            <ac:cxnSpMk id="10" creationId="{65994997-17C5-4CB6-A33D-31DB059BF71F}"/>
          </ac:cxnSpMkLst>
        </pc:cxnChg>
        <pc:cxnChg chg="add mod">
          <ac:chgData name="Weifeng Xu" userId="e7aed605-a3dd-4d5a-a692-a87037af107b" providerId="ADAL" clId="{C5F2F85B-61A7-4435-82BB-E36ABE9B7C47}" dt="2021-09-27T13:41:02.612" v="5251" actId="1582"/>
          <ac:cxnSpMkLst>
            <pc:docMk/>
            <pc:sldMk cId="448744990" sldId="403"/>
            <ac:cxnSpMk id="19" creationId="{15613E32-4A5B-417E-9FCF-5B9B41E0DAC8}"/>
          </ac:cxnSpMkLst>
        </pc:cxnChg>
        <pc:cxnChg chg="add mod">
          <ac:chgData name="Weifeng Xu" userId="e7aed605-a3dd-4d5a-a692-a87037af107b" providerId="ADAL" clId="{C5F2F85B-61A7-4435-82BB-E36ABE9B7C47}" dt="2021-09-27T13:41:21.109" v="5255" actId="14100"/>
          <ac:cxnSpMkLst>
            <pc:docMk/>
            <pc:sldMk cId="448744990" sldId="403"/>
            <ac:cxnSpMk id="26" creationId="{035B246A-9488-40B5-B22B-0FAB1E6734BF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  <pc:spChg chg="del">
          <ac:chgData name="Weifeng Xu" userId="e7aed605-a3dd-4d5a-a692-a87037af107b" providerId="ADAL" clId="{C5F2F85B-61A7-4435-82BB-E36ABE9B7C47}" dt="2021-09-30T00:42:46.846" v="5407" actId="700"/>
          <ac:spMkLst>
            <pc:docMk/>
            <pc:sldMk cId="1941812047" sldId="404"/>
            <ac:spMk id="2" creationId="{9A9A39B1-8B36-40C5-8EAD-D56F8BB7351A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4" creationId="{4DFC5B52-8057-424E-8441-41DBA5A26B11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7" creationId="{E972E773-B4F4-4B47-ACF7-6246ACF5F830}"/>
          </ac:spMkLst>
        </pc:spChg>
        <pc:picChg chg="add mod modCrop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3" creationId="{CD584A98-2573-4F06-8431-26BE172493A1}"/>
          </ac:picMkLst>
        </pc:picChg>
        <pc:picChg chg="add mod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6" creationId="{6BAC513A-E107-4B9F-8D6D-F1285CEF6701}"/>
          </ac:picMkLst>
        </pc:picChg>
      </pc:sldChg>
      <pc:sldChg chg="addSp delSp modSp new mod modNotesTx">
        <pc:chgData name="Weifeng Xu" userId="e7aed605-a3dd-4d5a-a692-a87037af107b" providerId="ADAL" clId="{C5F2F85B-61A7-4435-82BB-E36ABE9B7C47}" dt="2022-03-17T18:29:48.435" v="6749" actId="478"/>
        <pc:sldMkLst>
          <pc:docMk/>
          <pc:sldMk cId="1100325966" sldId="405"/>
        </pc:sldMkLst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5" creationId="{DB5FFC9E-17E0-497F-AFD2-2385D7D0ADD2}"/>
          </ac:spMkLst>
        </pc:spChg>
        <pc:spChg chg="add mod">
          <ac:chgData name="Weifeng Xu" userId="e7aed605-a3dd-4d5a-a692-a87037af107b" providerId="ADAL" clId="{C5F2F85B-61A7-4435-82BB-E36ABE9B7C47}" dt="2022-03-17T16:20:34.343" v="6653" actId="313"/>
          <ac:spMkLst>
            <pc:docMk/>
            <pc:sldMk cId="1100325966" sldId="405"/>
            <ac:spMk id="6" creationId="{8CA3F342-652F-4355-A112-E8F4BECD2083}"/>
          </ac:spMkLst>
        </pc:spChg>
        <pc:picChg chg="add mod">
          <ac:chgData name="Weifeng Xu" userId="e7aed605-a3dd-4d5a-a692-a87037af107b" providerId="ADAL" clId="{C5F2F85B-61A7-4435-82BB-E36ABE9B7C47}" dt="2021-09-30T01:38:03.405" v="5989" actId="1076"/>
          <ac:picMkLst>
            <pc:docMk/>
            <pc:sldMk cId="1100325966" sldId="405"/>
            <ac:picMk id="3" creationId="{06E4BEE0-B33D-4878-BB95-DB45574169DF}"/>
          </ac:picMkLst>
        </pc:picChg>
        <pc:picChg chg="add del mod">
          <ac:chgData name="Weifeng Xu" userId="e7aed605-a3dd-4d5a-a692-a87037af107b" providerId="ADAL" clId="{C5F2F85B-61A7-4435-82BB-E36ABE9B7C47}" dt="2022-03-17T18:29:48.435" v="6749" actId="478"/>
          <ac:picMkLst>
            <pc:docMk/>
            <pc:sldMk cId="1100325966" sldId="405"/>
            <ac:picMk id="7" creationId="{7686CEDF-5650-4B25-ACB1-ABF2C7C7628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27.747" v="6144" actId="20577"/>
        <pc:sldMkLst>
          <pc:docMk/>
          <pc:sldMk cId="1461718203" sldId="406"/>
        </pc:sldMkLst>
        <pc:spChg chg="add mod">
          <ac:chgData name="Weifeng Xu" userId="e7aed605-a3dd-4d5a-a692-a87037af107b" providerId="ADAL" clId="{C5F2F85B-61A7-4435-82BB-E36ABE9B7C47}" dt="2021-10-11T02:19:27.747" v="6144" actId="20577"/>
          <ac:spMkLst>
            <pc:docMk/>
            <pc:sldMk cId="1461718203" sldId="406"/>
            <ac:spMk id="2" creationId="{AC3FEF05-16D4-4A2C-994D-8122126C328D}"/>
          </ac:spMkLst>
        </pc:spChg>
        <pc:picChg chg="add mod modCrop">
          <ac:chgData name="Weifeng Xu" userId="e7aed605-a3dd-4d5a-a692-a87037af107b" providerId="ADAL" clId="{C5F2F85B-61A7-4435-82BB-E36ABE9B7C47}" dt="2021-10-11T01:57:10.060" v="6106" actId="1076"/>
          <ac:picMkLst>
            <pc:docMk/>
            <pc:sldMk cId="1461718203" sldId="406"/>
            <ac:picMk id="4" creationId="{6EE86C50-A2B6-4336-BA64-4050F9612B5F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51.283" v="6148" actId="20577"/>
        <pc:sldMkLst>
          <pc:docMk/>
          <pc:sldMk cId="2093105468" sldId="407"/>
        </pc:sldMkLst>
        <pc:spChg chg="add mod">
          <ac:chgData name="Weifeng Xu" userId="e7aed605-a3dd-4d5a-a692-a87037af107b" providerId="ADAL" clId="{C5F2F85B-61A7-4435-82BB-E36ABE9B7C47}" dt="2021-10-11T02:19:51.283" v="6148" actId="20577"/>
          <ac:spMkLst>
            <pc:docMk/>
            <pc:sldMk cId="2093105468" sldId="407"/>
            <ac:spMk id="2" creationId="{4BAE4679-E0C4-4B5E-9FE0-4ADF203C3DF9}"/>
          </ac:spMkLst>
        </pc:spChg>
        <pc:picChg chg="add mod modCrop">
          <ac:chgData name="Weifeng Xu" userId="e7aed605-a3dd-4d5a-a692-a87037af107b" providerId="ADAL" clId="{C5F2F85B-61A7-4435-82BB-E36ABE9B7C47}" dt="2021-10-11T02:19:45.816" v="6146" actId="732"/>
          <ac:picMkLst>
            <pc:docMk/>
            <pc:sldMk cId="2093105468" sldId="407"/>
            <ac:picMk id="4" creationId="{9CD0D85C-E746-4EBE-8865-DEC774F3EF6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10-11T02:29:51.409" v="6235" actId="20577"/>
        <pc:sldMkLst>
          <pc:docMk/>
          <pc:sldMk cId="3385877214" sldId="408"/>
        </pc:sldMkLst>
        <pc:spChg chg="del">
          <ac:chgData name="Weifeng Xu" userId="e7aed605-a3dd-4d5a-a692-a87037af107b" providerId="ADAL" clId="{C5F2F85B-61A7-4435-82BB-E36ABE9B7C47}" dt="2021-10-11T02:17:57.933" v="6118" actId="700"/>
          <ac:spMkLst>
            <pc:docMk/>
            <pc:sldMk cId="3385877214" sldId="408"/>
            <ac:spMk id="2" creationId="{346DEDFD-4B5C-4BD7-818D-D324071D559B}"/>
          </ac:spMkLst>
        </pc:spChg>
        <pc:spChg chg="add mod">
          <ac:chgData name="Weifeng Xu" userId="e7aed605-a3dd-4d5a-a692-a87037af107b" providerId="ADAL" clId="{C5F2F85B-61A7-4435-82BB-E36ABE9B7C47}" dt="2021-10-11T02:18:48.487" v="6142" actId="207"/>
          <ac:spMkLst>
            <pc:docMk/>
            <pc:sldMk cId="3385877214" sldId="408"/>
            <ac:spMk id="5" creationId="{AA1E76A9-70B5-4526-8286-01B892CC3656}"/>
          </ac:spMkLst>
        </pc:spChg>
        <pc:spChg chg="add mod">
          <ac:chgData name="Weifeng Xu" userId="e7aed605-a3dd-4d5a-a692-a87037af107b" providerId="ADAL" clId="{C5F2F85B-61A7-4435-82BB-E36ABE9B7C47}" dt="2021-10-11T02:29:51.409" v="6235" actId="20577"/>
          <ac:spMkLst>
            <pc:docMk/>
            <pc:sldMk cId="3385877214" sldId="408"/>
            <ac:spMk id="6" creationId="{44D37BDA-AA97-4063-AF2F-D20B7E92BE5D}"/>
          </ac:spMkLst>
        </pc:spChg>
        <pc:picChg chg="add mod">
          <ac:chgData name="Weifeng Xu" userId="e7aed605-a3dd-4d5a-a692-a87037af107b" providerId="ADAL" clId="{C5F2F85B-61A7-4435-82BB-E36ABE9B7C47}" dt="2021-10-11T02:18:00.156" v="6119" actId="1076"/>
          <ac:picMkLst>
            <pc:docMk/>
            <pc:sldMk cId="3385877214" sldId="408"/>
            <ac:picMk id="4" creationId="{225BED75-6907-45E0-B5D4-29F2F1F9ADD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2-04-04T14:37:13.767" v="7317" actId="1076"/>
        <pc:sldMkLst>
          <pc:docMk/>
          <pc:sldMk cId="2648164345" sldId="409"/>
        </pc:sldMkLst>
        <pc:spChg chg="mod ord">
          <ac:chgData name="Weifeng Xu" userId="e7aed605-a3dd-4d5a-a692-a87037af107b" providerId="ADAL" clId="{C5F2F85B-61A7-4435-82BB-E36ABE9B7C47}" dt="2022-03-17T15:10:30.417" v="6492" actId="6549"/>
          <ac:spMkLst>
            <pc:docMk/>
            <pc:sldMk cId="2648164345" sldId="409"/>
            <ac:spMk id="2" creationId="{9A45A8A2-7F64-47F7-990A-53B9990E46A8}"/>
          </ac:spMkLst>
        </pc:spChg>
        <pc:spChg chg="add mod">
          <ac:chgData name="Weifeng Xu" userId="e7aed605-a3dd-4d5a-a692-a87037af107b" providerId="ADAL" clId="{C5F2F85B-61A7-4435-82BB-E36ABE9B7C47}" dt="2022-04-04T14:32:18.757" v="7272" actId="208"/>
          <ac:spMkLst>
            <pc:docMk/>
            <pc:sldMk cId="2648164345" sldId="409"/>
            <ac:spMk id="3" creationId="{07FFF14F-CCE6-4463-81FE-67F4C3D9FA32}"/>
          </ac:spMkLst>
        </pc:spChg>
        <pc:spChg chg="del">
          <ac:chgData name="Weifeng Xu" userId="e7aed605-a3dd-4d5a-a692-a87037af107b" providerId="ADAL" clId="{C5F2F85B-61A7-4435-82BB-E36ABE9B7C47}" dt="2022-03-17T14:51:26.618" v="6383" actId="700"/>
          <ac:spMkLst>
            <pc:docMk/>
            <pc:sldMk cId="2648164345" sldId="409"/>
            <ac:spMk id="3" creationId="{083B7104-4B9A-4F27-93CC-2E70D1D2A090}"/>
          </ac:spMkLst>
        </pc:spChg>
        <pc:spChg chg="add del mod">
          <ac:chgData name="Weifeng Xu" userId="e7aed605-a3dd-4d5a-a692-a87037af107b" providerId="ADAL" clId="{C5F2F85B-61A7-4435-82BB-E36ABE9B7C47}" dt="2022-03-17T15:12:18.621" v="6493" actId="478"/>
          <ac:spMkLst>
            <pc:docMk/>
            <pc:sldMk cId="2648164345" sldId="409"/>
            <ac:spMk id="5" creationId="{BC73AEFD-B14E-4749-A1D3-891653B1B208}"/>
          </ac:spMkLst>
        </pc:spChg>
        <pc:spChg chg="add del mod">
          <ac:chgData name="Weifeng Xu" userId="e7aed605-a3dd-4d5a-a692-a87037af107b" providerId="ADAL" clId="{C5F2F85B-61A7-4435-82BB-E36ABE9B7C47}" dt="2022-04-04T14:33:54.915" v="7288" actId="478"/>
          <ac:spMkLst>
            <pc:docMk/>
            <pc:sldMk cId="2648164345" sldId="409"/>
            <ac:spMk id="5" creationId="{C05DCF01-6B2A-4683-9570-0BF12DE314C1}"/>
          </ac:spMkLst>
        </pc:spChg>
        <pc:spChg chg="add del mod">
          <ac:chgData name="Weifeng Xu" userId="e7aed605-a3dd-4d5a-a692-a87037af107b" providerId="ADAL" clId="{C5F2F85B-61A7-4435-82BB-E36ABE9B7C47}" dt="2022-03-17T15:12:19.485" v="6494" actId="478"/>
          <ac:spMkLst>
            <pc:docMk/>
            <pc:sldMk cId="2648164345" sldId="409"/>
            <ac:spMk id="6" creationId="{6B3F5C2D-092D-4D51-A921-792ADFE03ED8}"/>
          </ac:spMkLst>
        </pc:spChg>
        <pc:spChg chg="add mod">
          <ac:chgData name="Weifeng Xu" userId="e7aed605-a3dd-4d5a-a692-a87037af107b" providerId="ADAL" clId="{C5F2F85B-61A7-4435-82BB-E36ABE9B7C47}" dt="2022-04-04T14:34:29.078" v="7296" actId="1076"/>
          <ac:spMkLst>
            <pc:docMk/>
            <pc:sldMk cId="2648164345" sldId="409"/>
            <ac:spMk id="6" creationId="{A63B3F90-452E-4DF0-8273-F6F24AC1E431}"/>
          </ac:spMkLst>
        </pc:spChg>
        <pc:spChg chg="add del mod">
          <ac:chgData name="Weifeng Xu" userId="e7aed605-a3dd-4d5a-a692-a87037af107b" providerId="ADAL" clId="{C5F2F85B-61A7-4435-82BB-E36ABE9B7C47}" dt="2022-03-17T15:12:22.717" v="6496" actId="478"/>
          <ac:spMkLst>
            <pc:docMk/>
            <pc:sldMk cId="2648164345" sldId="409"/>
            <ac:spMk id="7" creationId="{B71980F4-67B5-49CF-A999-0B3C7801C9A4}"/>
          </ac:spMkLst>
        </pc:spChg>
        <pc:spChg chg="add del mod">
          <ac:chgData name="Weifeng Xu" userId="e7aed605-a3dd-4d5a-a692-a87037af107b" providerId="ADAL" clId="{C5F2F85B-61A7-4435-82BB-E36ABE9B7C47}" dt="2022-03-17T15:12:21.213" v="6495" actId="478"/>
          <ac:spMkLst>
            <pc:docMk/>
            <pc:sldMk cId="2648164345" sldId="409"/>
            <ac:spMk id="9" creationId="{C4D6555A-026E-4503-941C-904C097A062A}"/>
          </ac:spMkLst>
        </pc:spChg>
        <pc:spChg chg="add mod">
          <ac:chgData name="Weifeng Xu" userId="e7aed605-a3dd-4d5a-a692-a87037af107b" providerId="ADAL" clId="{C5F2F85B-61A7-4435-82BB-E36ABE9B7C47}" dt="2022-04-04T14:35:58.210" v="7311" actId="14100"/>
          <ac:spMkLst>
            <pc:docMk/>
            <pc:sldMk cId="2648164345" sldId="409"/>
            <ac:spMk id="11" creationId="{05ED19BD-7B5E-425D-97C3-392B6AAEB967}"/>
          </ac:spMkLst>
        </pc:spChg>
        <pc:picChg chg="add del mod">
          <ac:chgData name="Weifeng Xu" userId="e7aed605-a3dd-4d5a-a692-a87037af107b" providerId="ADAL" clId="{C5F2F85B-61A7-4435-82BB-E36ABE9B7C47}" dt="2022-03-17T15:12:37.642" v="6499" actId="14100"/>
          <ac:picMkLst>
            <pc:docMk/>
            <pc:sldMk cId="2648164345" sldId="409"/>
            <ac:picMk id="4" creationId="{CEA28C4C-20E9-465D-A35A-450AFC0D707E}"/>
          </ac:picMkLst>
        </pc:picChg>
        <pc:picChg chg="add mod">
          <ac:chgData name="Weifeng Xu" userId="e7aed605-a3dd-4d5a-a692-a87037af107b" providerId="ADAL" clId="{C5F2F85B-61A7-4435-82BB-E36ABE9B7C47}" dt="2022-04-04T14:35:19.365" v="7303" actId="1076"/>
          <ac:picMkLst>
            <pc:docMk/>
            <pc:sldMk cId="2648164345" sldId="409"/>
            <ac:picMk id="9" creationId="{AA936CC8-775D-40D5-9C9E-46DD4091255B}"/>
          </ac:picMkLst>
        </pc:picChg>
        <pc:picChg chg="add del mod">
          <ac:chgData name="Weifeng Xu" userId="e7aed605-a3dd-4d5a-a692-a87037af107b" providerId="ADAL" clId="{C5F2F85B-61A7-4435-82BB-E36ABE9B7C47}" dt="2022-04-04T14:36:01.922" v="7312" actId="478"/>
          <ac:picMkLst>
            <pc:docMk/>
            <pc:sldMk cId="2648164345" sldId="409"/>
            <ac:picMk id="10" creationId="{633C51D7-692E-474E-91F9-177CAEBB2039}"/>
          </ac:picMkLst>
        </pc:picChg>
        <pc:picChg chg="add mod">
          <ac:chgData name="Weifeng Xu" userId="e7aed605-a3dd-4d5a-a692-a87037af107b" providerId="ADAL" clId="{C5F2F85B-61A7-4435-82BB-E36ABE9B7C47}" dt="2022-04-04T14:37:13.767" v="7317" actId="1076"/>
          <ac:picMkLst>
            <pc:docMk/>
            <pc:sldMk cId="2648164345" sldId="409"/>
            <ac:picMk id="12" creationId="{45966012-783E-46A7-AB67-0393AC730FB8}"/>
          </ac:picMkLst>
        </pc:picChg>
        <pc:picChg chg="add del mod">
          <ac:chgData name="Weifeng Xu" userId="e7aed605-a3dd-4d5a-a692-a87037af107b" providerId="ADAL" clId="{C5F2F85B-61A7-4435-82BB-E36ABE9B7C47}" dt="2022-04-04T14:35:14.770" v="7301" actId="478"/>
          <ac:picMkLst>
            <pc:docMk/>
            <pc:sldMk cId="2648164345" sldId="409"/>
            <ac:picMk id="3074" creationId="{81D76340-4CA7-4392-ACE7-49AC32E88C1F}"/>
          </ac:picMkLst>
        </pc:picChg>
        <pc:cxnChg chg="add del mod">
          <ac:chgData name="Weifeng Xu" userId="e7aed605-a3dd-4d5a-a692-a87037af107b" providerId="ADAL" clId="{C5F2F85B-61A7-4435-82BB-E36ABE9B7C47}" dt="2022-03-17T14:52:01.877" v="6406" actId="1037"/>
          <ac:cxnSpMkLst>
            <pc:docMk/>
            <pc:sldMk cId="2648164345" sldId="409"/>
            <ac:cxnSpMk id="8" creationId="{EFAC31C2-CA47-49D7-B563-6B20CC4E08B8}"/>
          </ac:cxnSpMkLst>
        </pc:cxnChg>
      </pc:sldChg>
      <pc:sldChg chg="addSp delSp modSp new mod">
        <pc:chgData name="Weifeng Xu" userId="e7aed605-a3dd-4d5a-a692-a87037af107b" providerId="ADAL" clId="{C5F2F85B-61A7-4435-82BB-E36ABE9B7C47}" dt="2022-03-17T15:16:30.220" v="6509" actId="14100"/>
        <pc:sldMkLst>
          <pc:docMk/>
          <pc:sldMk cId="1298988119" sldId="410"/>
        </pc:sldMkLst>
        <pc:spChg chg="mod">
          <ac:chgData name="Weifeng Xu" userId="e7aed605-a3dd-4d5a-a692-a87037af107b" providerId="ADAL" clId="{C5F2F85B-61A7-4435-82BB-E36ABE9B7C47}" dt="2022-03-17T14:54:32.003" v="6446" actId="20577"/>
          <ac:spMkLst>
            <pc:docMk/>
            <pc:sldMk cId="1298988119" sldId="410"/>
            <ac:spMk id="2" creationId="{3F7E6D32-95E2-4029-99EC-40328D49DEF5}"/>
          </ac:spMkLst>
        </pc:spChg>
        <pc:spChg chg="add del mod">
          <ac:chgData name="Weifeng Xu" userId="e7aed605-a3dd-4d5a-a692-a87037af107b" providerId="ADAL" clId="{C5F2F85B-61A7-4435-82BB-E36ABE9B7C47}" dt="2022-03-17T14:55:48.777" v="6458" actId="478"/>
          <ac:spMkLst>
            <pc:docMk/>
            <pc:sldMk cId="1298988119" sldId="410"/>
            <ac:spMk id="7" creationId="{023A484C-0EC7-4622-B307-BECDB73E11D6}"/>
          </ac:spMkLst>
        </pc:spChg>
        <pc:spChg chg="add del mod">
          <ac:chgData name="Weifeng Xu" userId="e7aed605-a3dd-4d5a-a692-a87037af107b" providerId="ADAL" clId="{C5F2F85B-61A7-4435-82BB-E36ABE9B7C47}" dt="2022-03-17T15:14:33.457" v="6503"/>
          <ac:spMkLst>
            <pc:docMk/>
            <pc:sldMk cId="1298988119" sldId="410"/>
            <ac:spMk id="9" creationId="{C5ABDE2B-6D0B-40FA-A9AA-8635AECFC64A}"/>
          </ac:spMkLst>
        </pc:spChg>
        <pc:picChg chg="add del mod">
          <ac:chgData name="Weifeng Xu" userId="e7aed605-a3dd-4d5a-a692-a87037af107b" providerId="ADAL" clId="{C5F2F85B-61A7-4435-82BB-E36ABE9B7C47}" dt="2022-03-17T15:14:32.786" v="6501" actId="1076"/>
          <ac:picMkLst>
            <pc:docMk/>
            <pc:sldMk cId="1298988119" sldId="410"/>
            <ac:picMk id="3" creationId="{E55B2051-A860-4020-8F69-81932DE89F18}"/>
          </ac:picMkLst>
        </pc:picChg>
        <pc:picChg chg="add del mod">
          <ac:chgData name="Weifeng Xu" userId="e7aed605-a3dd-4d5a-a692-a87037af107b" providerId="ADAL" clId="{C5F2F85B-61A7-4435-82BB-E36ABE9B7C47}" dt="2022-03-17T14:54:58.339" v="6450"/>
          <ac:picMkLst>
            <pc:docMk/>
            <pc:sldMk cId="1298988119" sldId="410"/>
            <ac:picMk id="4" creationId="{524A09B9-E7F5-498E-A235-1CD89B47B19E}"/>
          </ac:picMkLst>
        </pc:picChg>
        <pc:picChg chg="add mod">
          <ac:chgData name="Weifeng Xu" userId="e7aed605-a3dd-4d5a-a692-a87037af107b" providerId="ADAL" clId="{C5F2F85B-61A7-4435-82BB-E36ABE9B7C47}" dt="2022-03-17T14:56:00.118" v="6463" actId="1076"/>
          <ac:picMkLst>
            <pc:docMk/>
            <pc:sldMk cId="1298988119" sldId="410"/>
            <ac:picMk id="6" creationId="{5C86F63A-5F63-459A-AEDC-52556C4C858F}"/>
          </ac:picMkLst>
        </pc:picChg>
        <pc:picChg chg="add mod">
          <ac:chgData name="Weifeng Xu" userId="e7aed605-a3dd-4d5a-a692-a87037af107b" providerId="ADAL" clId="{C5F2F85B-61A7-4435-82BB-E36ABE9B7C47}" dt="2022-03-17T14:56:04.447" v="6465" actId="1076"/>
          <ac:picMkLst>
            <pc:docMk/>
            <pc:sldMk cId="1298988119" sldId="410"/>
            <ac:picMk id="8" creationId="{599AB255-D8A3-44BA-A02C-36091E4FF691}"/>
          </ac:picMkLst>
        </pc:picChg>
        <pc:picChg chg="add mod">
          <ac:chgData name="Weifeng Xu" userId="e7aed605-a3dd-4d5a-a692-a87037af107b" providerId="ADAL" clId="{C5F2F85B-61A7-4435-82BB-E36ABE9B7C47}" dt="2022-03-17T15:16:30.220" v="6509" actId="14100"/>
          <ac:picMkLst>
            <pc:docMk/>
            <pc:sldMk cId="1298988119" sldId="410"/>
            <ac:picMk id="10" creationId="{55A404F2-FAFB-462A-AB29-F2B57DF4904F}"/>
          </ac:picMkLst>
        </pc:picChg>
        <pc:cxnChg chg="add">
          <ac:chgData name="Weifeng Xu" userId="e7aed605-a3dd-4d5a-a692-a87037af107b" providerId="ADAL" clId="{C5F2F85B-61A7-4435-82BB-E36ABE9B7C47}" dt="2022-03-17T15:16:23.339" v="6506" actId="11529"/>
          <ac:cxnSpMkLst>
            <pc:docMk/>
            <pc:sldMk cId="1298988119" sldId="410"/>
            <ac:cxnSpMk id="12" creationId="{389C5D96-2DCE-4E7D-AFEC-37DE95FCC506}"/>
          </ac:cxnSpMkLst>
        </pc:cxnChg>
      </pc:sldChg>
      <pc:sldChg chg="addSp modSp new mod modNotesTx">
        <pc:chgData name="Weifeng Xu" userId="e7aed605-a3dd-4d5a-a692-a87037af107b" providerId="ADAL" clId="{C5F2F85B-61A7-4435-82BB-E36ABE9B7C47}" dt="2022-03-17T18:29:34.883" v="6748" actId="20577"/>
        <pc:sldMkLst>
          <pc:docMk/>
          <pc:sldMk cId="2055519347" sldId="411"/>
        </pc:sldMkLst>
        <pc:spChg chg="add mod">
          <ac:chgData name="Weifeng Xu" userId="e7aed605-a3dd-4d5a-a692-a87037af107b" providerId="ADAL" clId="{C5F2F85B-61A7-4435-82BB-E36ABE9B7C47}" dt="2022-03-17T18:29:27.138" v="6744" actId="20577"/>
          <ac:spMkLst>
            <pc:docMk/>
            <pc:sldMk cId="2055519347" sldId="411"/>
            <ac:spMk id="4" creationId="{D777D83A-05E0-4CD0-BE3B-F9C4A0B4127F}"/>
          </ac:spMkLst>
        </pc:spChg>
        <pc:spChg chg="add mod">
          <ac:chgData name="Weifeng Xu" userId="e7aed605-a3dd-4d5a-a692-a87037af107b" providerId="ADAL" clId="{C5F2F85B-61A7-4435-82BB-E36ABE9B7C47}" dt="2022-03-17T18:29:32.448" v="6746" actId="20577"/>
          <ac:spMkLst>
            <pc:docMk/>
            <pc:sldMk cId="2055519347" sldId="411"/>
            <ac:spMk id="5" creationId="{258F63BB-A38F-4ED3-A61A-E624D6BD7518}"/>
          </ac:spMkLst>
        </pc:spChg>
        <pc:spChg chg="add mod">
          <ac:chgData name="Weifeng Xu" userId="e7aed605-a3dd-4d5a-a692-a87037af107b" providerId="ADAL" clId="{C5F2F85B-61A7-4435-82BB-E36ABE9B7C47}" dt="2022-03-17T18:29:34.883" v="6748" actId="20577"/>
          <ac:spMkLst>
            <pc:docMk/>
            <pc:sldMk cId="2055519347" sldId="411"/>
            <ac:spMk id="6" creationId="{D28E5D7E-579F-4677-8A0B-916581F47673}"/>
          </ac:spMkLst>
        </pc:spChg>
        <pc:picChg chg="add mod">
          <ac:chgData name="Weifeng Xu" userId="e7aed605-a3dd-4d5a-a692-a87037af107b" providerId="ADAL" clId="{C5F2F85B-61A7-4435-82BB-E36ABE9B7C47}" dt="2022-03-17T16:39:05.843" v="6694" actId="1076"/>
          <ac:picMkLst>
            <pc:docMk/>
            <pc:sldMk cId="2055519347" sldId="411"/>
            <ac:picMk id="3" creationId="{C3701184-ADB8-4E17-8A8F-7E3B64ECBE01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30T14:09:07.823" v="7164" actId="1076"/>
        <pc:sldMkLst>
          <pc:docMk/>
          <pc:sldMk cId="1699421850" sldId="412"/>
        </pc:sldMkLst>
        <pc:spChg chg="del">
          <ac:chgData name="Weifeng Xu" userId="e7aed605-a3dd-4d5a-a692-a87037af107b" providerId="ADAL" clId="{C5F2F85B-61A7-4435-82BB-E36ABE9B7C47}" dt="2022-03-17T21:48:55.130" v="6760" actId="700"/>
          <ac:spMkLst>
            <pc:docMk/>
            <pc:sldMk cId="1699421850" sldId="412"/>
            <ac:spMk id="2" creationId="{60925C64-54C5-48A5-AD9A-B02351EF2503}"/>
          </ac:spMkLst>
        </pc:spChg>
        <pc:spChg chg="add del mod">
          <ac:chgData name="Weifeng Xu" userId="e7aed605-a3dd-4d5a-a692-a87037af107b" providerId="ADAL" clId="{C5F2F85B-61A7-4435-82BB-E36ABE9B7C47}" dt="2022-03-17T22:08:05.449" v="6913" actId="478"/>
          <ac:spMkLst>
            <pc:docMk/>
            <pc:sldMk cId="1699421850" sldId="412"/>
            <ac:spMk id="4" creationId="{86A928CD-B779-401E-A7E0-24391121F4DB}"/>
          </ac:spMkLst>
        </pc:spChg>
        <pc:spChg chg="add del mod ord">
          <ac:chgData name="Weifeng Xu" userId="e7aed605-a3dd-4d5a-a692-a87037af107b" providerId="ADAL" clId="{C5F2F85B-61A7-4435-82BB-E36ABE9B7C47}" dt="2022-03-17T22:06:28.696" v="6880" actId="700"/>
          <ac:spMkLst>
            <pc:docMk/>
            <pc:sldMk cId="1699421850" sldId="412"/>
            <ac:spMk id="5" creationId="{8919F9AA-ABB5-4966-B424-238CB13E0A82}"/>
          </ac:spMkLst>
        </pc:spChg>
        <pc:spChg chg="add mod ord">
          <ac:chgData name="Weifeng Xu" userId="e7aed605-a3dd-4d5a-a692-a87037af107b" providerId="ADAL" clId="{C5F2F85B-61A7-4435-82BB-E36ABE9B7C47}" dt="2022-03-17T22:11:41.702" v="7054" actId="20577"/>
          <ac:spMkLst>
            <pc:docMk/>
            <pc:sldMk cId="1699421850" sldId="412"/>
            <ac:spMk id="6" creationId="{7C2D880B-DF6B-4199-92A0-3934D9780DAF}"/>
          </ac:spMkLst>
        </pc:spChg>
        <pc:spChg chg="add mod">
          <ac:chgData name="Weifeng Xu" userId="e7aed605-a3dd-4d5a-a692-a87037af107b" providerId="ADAL" clId="{C5F2F85B-61A7-4435-82BB-E36ABE9B7C47}" dt="2022-03-17T22:16:14.518" v="7116" actId="20577"/>
          <ac:spMkLst>
            <pc:docMk/>
            <pc:sldMk cId="1699421850" sldId="412"/>
            <ac:spMk id="7" creationId="{1781FB54-7C73-4F3A-AA1F-82E7E968BAD1}"/>
          </ac:spMkLst>
        </pc:spChg>
        <pc:spChg chg="add mod">
          <ac:chgData name="Weifeng Xu" userId="e7aed605-a3dd-4d5a-a692-a87037af107b" providerId="ADAL" clId="{C5F2F85B-61A7-4435-82BB-E36ABE9B7C47}" dt="2022-03-30T14:09:07.823" v="7164" actId="1076"/>
          <ac:spMkLst>
            <pc:docMk/>
            <pc:sldMk cId="1699421850" sldId="412"/>
            <ac:spMk id="8" creationId="{8C8042F3-ADCB-4267-89DA-46A2D0BABDD6}"/>
          </ac:spMkLst>
        </pc:spChg>
        <pc:picChg chg="add mod">
          <ac:chgData name="Weifeng Xu" userId="e7aed605-a3dd-4d5a-a692-a87037af107b" providerId="ADAL" clId="{C5F2F85B-61A7-4435-82BB-E36ABE9B7C47}" dt="2022-03-17T22:08:14.612" v="6916" actId="1076"/>
          <ac:picMkLst>
            <pc:docMk/>
            <pc:sldMk cId="1699421850" sldId="412"/>
            <ac:picMk id="3" creationId="{E9EFC07D-0E29-4609-A4E2-824E65B830B1}"/>
          </ac:picMkLst>
        </pc:picChg>
        <pc:cxnChg chg="add del">
          <ac:chgData name="Weifeng Xu" userId="e7aed605-a3dd-4d5a-a692-a87037af107b" providerId="ADAL" clId="{C5F2F85B-61A7-4435-82BB-E36ABE9B7C47}" dt="2022-03-17T22:16:41.673" v="7118" actId="11529"/>
          <ac:cxnSpMkLst>
            <pc:docMk/>
            <pc:sldMk cId="1699421850" sldId="412"/>
            <ac:cxnSpMk id="9" creationId="{E0FD29C5-01E5-4915-A70A-DA0A51C31881}"/>
          </ac:cxnSpMkLst>
        </pc:cxnChg>
        <pc:cxnChg chg="add mod">
          <ac:chgData name="Weifeng Xu" userId="e7aed605-a3dd-4d5a-a692-a87037af107b" providerId="ADAL" clId="{C5F2F85B-61A7-4435-82BB-E36ABE9B7C47}" dt="2022-03-17T22:16:56.494" v="7121" actId="14100"/>
          <ac:cxnSpMkLst>
            <pc:docMk/>
            <pc:sldMk cId="1699421850" sldId="412"/>
            <ac:cxnSpMk id="11" creationId="{68D3A186-5531-492D-B4A3-088D77CD996C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3-17T22:12:51.531" v="7079" actId="20577"/>
        <pc:sldMkLst>
          <pc:docMk/>
          <pc:sldMk cId="1882884483" sldId="413"/>
        </pc:sldMkLst>
        <pc:spChg chg="add mod">
          <ac:chgData name="Weifeng Xu" userId="e7aed605-a3dd-4d5a-a692-a87037af107b" providerId="ADAL" clId="{C5F2F85B-61A7-4435-82BB-E36ABE9B7C47}" dt="2022-03-17T22:12:05.402" v="7055" actId="1076"/>
          <ac:spMkLst>
            <pc:docMk/>
            <pc:sldMk cId="1882884483" sldId="413"/>
            <ac:spMk id="3" creationId="{8B999C9A-CB20-465B-A0A3-950B2889F671}"/>
          </ac:spMkLst>
        </pc:spChg>
        <pc:spChg chg="add del mod">
          <ac:chgData name="Weifeng Xu" userId="e7aed605-a3dd-4d5a-a692-a87037af107b" providerId="ADAL" clId="{C5F2F85B-61A7-4435-82BB-E36ABE9B7C47}" dt="2022-03-17T22:06:36.995" v="6883" actId="478"/>
          <ac:spMkLst>
            <pc:docMk/>
            <pc:sldMk cId="1882884483" sldId="413"/>
            <ac:spMk id="4" creationId="{441F08FD-3174-4708-842E-6E47402EA90B}"/>
          </ac:spMkLst>
        </pc:spChg>
        <pc:spChg chg="add del mod ord">
          <ac:chgData name="Weifeng Xu" userId="e7aed605-a3dd-4d5a-a692-a87037af107b" providerId="ADAL" clId="{C5F2F85B-61A7-4435-82BB-E36ABE9B7C47}" dt="2022-03-17T22:09:27.502" v="6924" actId="700"/>
          <ac:spMkLst>
            <pc:docMk/>
            <pc:sldMk cId="1882884483" sldId="413"/>
            <ac:spMk id="5" creationId="{73527368-2E8D-4EAA-9E60-B370419B7462}"/>
          </ac:spMkLst>
        </pc:spChg>
        <pc:spChg chg="add mod">
          <ac:chgData name="Weifeng Xu" userId="e7aed605-a3dd-4d5a-a692-a87037af107b" providerId="ADAL" clId="{C5F2F85B-61A7-4435-82BB-E36ABE9B7C47}" dt="2022-03-17T22:12:51.531" v="7079" actId="20577"/>
          <ac:spMkLst>
            <pc:docMk/>
            <pc:sldMk cId="1882884483" sldId="413"/>
            <ac:spMk id="6" creationId="{D38DAF5B-089A-45A9-A262-F2E6EEB65C4F}"/>
          </ac:spMkLst>
        </pc:spChg>
        <pc:spChg chg="add mod ord">
          <ac:chgData name="Weifeng Xu" userId="e7aed605-a3dd-4d5a-a692-a87037af107b" providerId="ADAL" clId="{C5F2F85B-61A7-4435-82BB-E36ABE9B7C47}" dt="2022-03-17T22:12:34.139" v="7071" actId="20577"/>
          <ac:spMkLst>
            <pc:docMk/>
            <pc:sldMk cId="1882884483" sldId="413"/>
            <ac:spMk id="7" creationId="{58E98BC2-1A09-492B-8CE0-8916B854819A}"/>
          </ac:spMkLst>
        </pc:spChg>
        <pc:picChg chg="add mod">
          <ac:chgData name="Weifeng Xu" userId="e7aed605-a3dd-4d5a-a692-a87037af107b" providerId="ADAL" clId="{C5F2F85B-61A7-4435-82BB-E36ABE9B7C47}" dt="2022-03-17T22:12:05.402" v="7055" actId="1076"/>
          <ac:picMkLst>
            <pc:docMk/>
            <pc:sldMk cId="1882884483" sldId="413"/>
            <ac:picMk id="2" creationId="{8903CA1C-379C-4291-8F97-D3EBF1985CD9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2-03-17T23:36:41.801" v="7154" actId="20577"/>
        <pc:sldMkLst>
          <pc:docMk/>
          <pc:sldMk cId="1778448960" sldId="414"/>
        </pc:sldMkLst>
        <pc:spChg chg="add del mod ord">
          <ac:chgData name="Weifeng Xu" userId="e7aed605-a3dd-4d5a-a692-a87037af107b" providerId="ADAL" clId="{C5F2F85B-61A7-4435-82BB-E36ABE9B7C47}" dt="2022-03-17T22:10:19.574" v="6947" actId="700"/>
          <ac:spMkLst>
            <pc:docMk/>
            <pc:sldMk cId="1778448960" sldId="414"/>
            <ac:spMk id="6" creationId="{50186560-F122-4D20-B3EC-CF0461C07318}"/>
          </ac:spMkLst>
        </pc:spChg>
        <pc:spChg chg="add mod">
          <ac:chgData name="Weifeng Xu" userId="e7aed605-a3dd-4d5a-a692-a87037af107b" providerId="ADAL" clId="{C5F2F85B-61A7-4435-82BB-E36ABE9B7C47}" dt="2022-03-17T22:13:23.122" v="7094" actId="20577"/>
          <ac:spMkLst>
            <pc:docMk/>
            <pc:sldMk cId="1778448960" sldId="414"/>
            <ac:spMk id="7" creationId="{96CCF821-2297-45A6-891C-506B349A9786}"/>
          </ac:spMkLst>
        </pc:spChg>
        <pc:spChg chg="add mod">
          <ac:chgData name="Weifeng Xu" userId="e7aed605-a3dd-4d5a-a692-a87037af107b" providerId="ADAL" clId="{C5F2F85B-61A7-4435-82BB-E36ABE9B7C47}" dt="2022-03-17T23:36:41.801" v="7154" actId="20577"/>
          <ac:spMkLst>
            <pc:docMk/>
            <pc:sldMk cId="1778448960" sldId="414"/>
            <ac:spMk id="8" creationId="{9F50DA0F-BEA8-4197-BD3C-075C8E15F8AA}"/>
          </ac:spMkLst>
        </pc:spChg>
        <pc:picChg chg="add mod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3" creationId="{B3A94531-410E-4663-8CCA-04BBD5562810}"/>
          </ac:picMkLst>
        </pc:picChg>
        <pc:picChg chg="add mod modCrop">
          <ac:chgData name="Weifeng Xu" userId="e7aed605-a3dd-4d5a-a692-a87037af107b" providerId="ADAL" clId="{C5F2F85B-61A7-4435-82BB-E36ABE9B7C47}" dt="2022-03-17T22:10:28.190" v="6951" actId="1076"/>
          <ac:picMkLst>
            <pc:docMk/>
            <pc:sldMk cId="1778448960" sldId="414"/>
            <ac:picMk id="5" creationId="{52C02825-CCD5-4556-9DC5-6769FA29CF5C}"/>
          </ac:picMkLst>
        </pc:picChg>
        <pc:cxnChg chg="add">
          <ac:chgData name="Weifeng Xu" userId="e7aed605-a3dd-4d5a-a692-a87037af107b" providerId="ADAL" clId="{C5F2F85B-61A7-4435-82BB-E36ABE9B7C47}" dt="2022-03-17T23:28:41.074" v="7134" actId="11529"/>
          <ac:cxnSpMkLst>
            <pc:docMk/>
            <pc:sldMk cId="1778448960" sldId="414"/>
            <ac:cxnSpMk id="10" creationId="{FC710551-DC5E-4B8F-8FC3-2FB31E6B8067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2-04-04T12:48:36.309" v="7205" actId="14100"/>
        <pc:sldMkLst>
          <pc:docMk/>
          <pc:sldMk cId="2880507511" sldId="415"/>
        </pc:sldMkLst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2" creationId="{4402F79F-901D-438D-9C96-B9E44AD302E6}"/>
          </ac:spMkLst>
        </pc:spChg>
        <pc:spChg chg="del">
          <ac:chgData name="Weifeng Xu" userId="e7aed605-a3dd-4d5a-a692-a87037af107b" providerId="ADAL" clId="{C5F2F85B-61A7-4435-82BB-E36ABE9B7C47}" dt="2022-04-04T12:48:27.242" v="7199" actId="700"/>
          <ac:spMkLst>
            <pc:docMk/>
            <pc:sldMk cId="2880507511" sldId="415"/>
            <ac:spMk id="3" creationId="{9872F23D-9CF1-4D5C-B717-9D471DD96A5A}"/>
          </ac:spMkLst>
        </pc:spChg>
        <pc:picChg chg="add mod">
          <ac:chgData name="Weifeng Xu" userId="e7aed605-a3dd-4d5a-a692-a87037af107b" providerId="ADAL" clId="{C5F2F85B-61A7-4435-82BB-E36ABE9B7C47}" dt="2022-04-04T12:48:36.309" v="7205" actId="14100"/>
          <ac:picMkLst>
            <pc:docMk/>
            <pc:sldMk cId="2880507511" sldId="415"/>
            <ac:picMk id="4" creationId="{B5840D3F-0321-4E79-A591-74AD7F204139}"/>
          </ac:picMkLst>
        </pc:pic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nw23q14vzsykyup/Ch01InChap01.d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- o  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echo $((16#f5e))</a:t>
            </a:r>
          </a:p>
          <a:p>
            <a:r>
              <a:rPr lang="en-US" dirty="0"/>
              <a:t>echo $((16#15b93))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82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4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https://www.dropbox.com/s/nw23q14vzsykyup/Ch01InChap01.dd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tune2fs -l /dev/sda1 | grep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' | tr -s '[:</a:t>
            </a:r>
            <a:r>
              <a:rPr lang="en-GB" dirty="0" err="1"/>
              <a:t>alnum</a:t>
            </a:r>
            <a:r>
              <a:rPr lang="en-GB" dirty="0"/>
              <a:t>:]' '*’ 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'*’</a:t>
            </a:r>
          </a:p>
          <a:p>
            <a:r>
              <a:rPr lang="en-GB" dirty="0"/>
              <a:t>echo 'The University of Baltimore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Red_x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iki.sleuthkit.org/index.php?title=Ista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Red_x.sv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 a book without an index card</a:t>
            </a:r>
          </a:p>
        </p:txBody>
      </p:sp>
      <p:pic>
        <p:nvPicPr>
          <p:cNvPr id="1026" name="Picture 2" descr="Books, Shelving, Library, Reading, Culture, Light">
            <a:extLst>
              <a:ext uri="{FF2B5EF4-FFF2-40B4-BE49-F238E27FC236}">
                <a16:creationId xmlns:a16="http://schemas.microsoft.com/office/drawing/2014/main" id="{16E114FA-D2A1-4684-8889-0A093DF9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76" y="4332224"/>
            <a:ext cx="3788664" cy="252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A9A50A-43A8-452B-8A12-6C41759A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21" t="20777" r="20959"/>
          <a:stretch/>
        </p:blipFill>
        <p:spPr>
          <a:xfrm>
            <a:off x="2220917" y="5025643"/>
            <a:ext cx="2137723" cy="129591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FE6005-B72C-492F-9FDA-C5BDBFE4E775}"/>
              </a:ext>
            </a:extLst>
          </p:cNvPr>
          <p:cNvSpPr/>
          <p:nvPr/>
        </p:nvSpPr>
        <p:spPr>
          <a:xfrm>
            <a:off x="5013960" y="5673600"/>
            <a:ext cx="769620" cy="197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2CB90F8B-4B31-4220-A784-26270D3C4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41976" y="5516499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818D-A69B-47EE-BF9E-201EE84E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Approach- Search for </a:t>
            </a:r>
            <a:r>
              <a:rPr lang="en-GB" dirty="0"/>
              <a:t>File signature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3A34-E10B-4584-8C08-8EEF231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data units is saved independently from </a:t>
            </a:r>
          </a:p>
          <a:p>
            <a:pPr lvl="1"/>
            <a:r>
              <a:rPr lang="en-GB" dirty="0"/>
              <a:t>file name and metadata</a:t>
            </a:r>
          </a:p>
          <a:p>
            <a:r>
              <a:rPr lang="en-GB" dirty="0"/>
              <a:t>The content of a file is enclosed by </a:t>
            </a:r>
          </a:p>
          <a:p>
            <a:pPr lvl="1"/>
            <a:r>
              <a:rPr lang="en-GB" dirty="0"/>
              <a:t>file signatures (header and tail) </a:t>
            </a:r>
          </a:p>
          <a:p>
            <a:r>
              <a:rPr lang="en-GB" dirty="0"/>
              <a:t>What is file signature?</a:t>
            </a:r>
          </a:p>
          <a:p>
            <a:pPr lvl="1"/>
            <a:r>
              <a:rPr lang="en-GB" dirty="0"/>
              <a:t>referred to as a magic number, </a:t>
            </a:r>
          </a:p>
          <a:p>
            <a:pPr lvl="1"/>
            <a:r>
              <a:rPr lang="en-GB" dirty="0"/>
              <a:t>a constant numerical/text value </a:t>
            </a:r>
          </a:p>
          <a:p>
            <a:pPr lvl="1"/>
            <a:r>
              <a:rPr lang="en-GB" dirty="0"/>
              <a:t>used to identify a file format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822F-46CF-4421-AEA4-68892CDD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48" y="3395907"/>
            <a:ext cx="5199852" cy="21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Data Unit </a:t>
            </a:r>
            <a:r>
              <a:rPr lang="en-US" dirty="0"/>
              <a:t>internal 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2814276" y="2753564"/>
            <a:ext cx="2529840" cy="13575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2814276" y="4119726"/>
            <a:ext cx="1691640" cy="716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4505916" y="4111154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5901728" y="2229014"/>
            <a:ext cx="548640" cy="2598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382219" y="3280451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28877-A896-487A-AD50-B803CB49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78" y="0"/>
            <a:ext cx="3823822" cy="24870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CC82AA-8EAE-48F3-8455-7C5F5082B44E}"/>
              </a:ext>
            </a:extLst>
          </p:cNvPr>
          <p:cNvCxnSpPr>
            <a:cxnSpLocks/>
          </p:cNvCxnSpPr>
          <p:nvPr/>
        </p:nvCxnSpPr>
        <p:spPr>
          <a:xfrm flipV="1">
            <a:off x="8368178" y="2487003"/>
            <a:ext cx="799853" cy="65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852090-5CDC-4A91-BBB9-F48909701C10}"/>
              </a:ext>
            </a:extLst>
          </p:cNvPr>
          <p:cNvSpPr txBox="1"/>
          <p:nvPr/>
        </p:nvSpPr>
        <p:spPr>
          <a:xfrm>
            <a:off x="9168031" y="3146995"/>
            <a:ext cx="2761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5A3696"/>
                </a:solidFill>
                <a:latin typeface="Arial" panose="020B0604020202020204" pitchFamily="34" charset="0"/>
                <a:hlinkClick r:id="rId4" tooltip="Istat"/>
              </a:rPr>
              <a:t>istat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: Displays the statistics and details about a given meta data structure in an easy to read format.</a:t>
            </a:r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29F4FB-B129-4284-AF01-8B66E0DC3FD3}"/>
              </a:ext>
            </a:extLst>
          </p:cNvPr>
          <p:cNvSpPr/>
          <p:nvPr/>
        </p:nvSpPr>
        <p:spPr>
          <a:xfrm>
            <a:off x="3652476" y="2229014"/>
            <a:ext cx="1691640" cy="515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38E25D-316E-49D9-B33C-ACCE24FDE05C}"/>
              </a:ext>
            </a:extLst>
          </p:cNvPr>
          <p:cNvSpPr/>
          <p:nvPr/>
        </p:nvSpPr>
        <p:spPr>
          <a:xfrm>
            <a:off x="2814276" y="2229014"/>
            <a:ext cx="838200" cy="5159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Header signature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69FB6-FE65-44ED-B5E2-BC5B6348BC01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6450368" y="3495368"/>
            <a:ext cx="739471" cy="3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675E27-A026-4D29-A0B9-113549B2692F}"/>
              </a:ext>
            </a:extLst>
          </p:cNvPr>
          <p:cNvSpPr txBox="1"/>
          <p:nvPr/>
        </p:nvSpPr>
        <p:spPr>
          <a:xfrm>
            <a:off x="6338844" y="2816999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to </a:t>
            </a:r>
          </a:p>
        </p:txBody>
      </p:sp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Picture Data Unit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JPEG Image Compression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 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an analysis of the frequency of symbols in an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[</a:t>
            </a:r>
            <a:r>
              <a:rPr lang="en-US" b="1" dirty="0">
                <a:solidFill>
                  <a:srgbClr val="FF0000"/>
                </a:solidFill>
              </a:rPr>
              <a:t>6 </a:t>
            </a:r>
            <a:r>
              <a:rPr lang="en-US" b="1" dirty="0"/>
              <a:t>(position) +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 ]*25=250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086600" y="4926944"/>
            <a:ext cx="388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 x 6 (position)+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(color)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 150+41 =191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image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20D97-4BA1-4BB6-BADE-EB2EBB8DCEEE}"/>
              </a:ext>
            </a:extLst>
          </p:cNvPr>
          <p:cNvSpPr txBox="1"/>
          <p:nvPr/>
        </p:nvSpPr>
        <p:spPr>
          <a:xfrm>
            <a:off x="5829301" y="591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file systems retrieve file content?</a:t>
            </a:r>
          </a:p>
          <a:p>
            <a:r>
              <a:rPr lang="en-US" dirty="0"/>
              <a:t>What is data carving? </a:t>
            </a:r>
          </a:p>
          <a:p>
            <a:r>
              <a:rPr lang="en-US" dirty="0"/>
              <a:t>Examining image signatures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pPr lvl="1"/>
            <a:r>
              <a:rPr lang="en-GB" dirty="0"/>
              <a:t>carving embedded files</a:t>
            </a:r>
          </a:p>
          <a:p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  <a:p>
            <a:pPr lvl="1"/>
            <a:r>
              <a:rPr lang="en-GB" dirty="0"/>
              <a:t>carving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Show hex from a start address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. Will show it in next slide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01184-ADB8-4E17-8A8F-7E3B64E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07" y="1803541"/>
            <a:ext cx="6674932" cy="3670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7D83A-05E0-4CD0-BE3B-F9C4A0B4127F}"/>
              </a:ext>
            </a:extLst>
          </p:cNvPr>
          <p:cNvSpPr txBox="1"/>
          <p:nvPr/>
        </p:nvSpPr>
        <p:spPr>
          <a:xfrm>
            <a:off x="345438" y="1803541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alphabets and numbers and replace them with *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F63BB-A38F-4ED3-A61A-E624D6BD7518}"/>
              </a:ext>
            </a:extLst>
          </p:cNvPr>
          <p:cNvSpPr txBox="1"/>
          <p:nvPr/>
        </p:nvSpPr>
        <p:spPr>
          <a:xfrm>
            <a:off x="345436" y="296698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*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5D7E-579F-4677-8A0B-916581F47673}"/>
              </a:ext>
            </a:extLst>
          </p:cNvPr>
          <p:cNvSpPr txBox="1"/>
          <p:nvPr/>
        </p:nvSpPr>
        <p:spPr>
          <a:xfrm>
            <a:off x="345436" y="4102363"/>
            <a:ext cx="303737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squeeze </a:t>
            </a:r>
            <a:r>
              <a:rPr lang="en-GB" dirty="0">
                <a:solidFill>
                  <a:srgbClr val="FF0000"/>
                </a:solidFill>
              </a:rPr>
              <a:t>NON</a:t>
            </a:r>
            <a:r>
              <a:rPr lang="en-GB" dirty="0"/>
              <a:t> (alphabets and numbers) and replace them with </a:t>
            </a:r>
            <a:r>
              <a:rPr lang="en-GB" dirty="0">
                <a:solidFill>
                  <a:srgbClr val="FF0000"/>
                </a:solidFill>
              </a:rPr>
              <a:t>\n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468698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Squeeze repeated characters listed in a set ‘’</a:t>
            </a:r>
          </a:p>
          <a:p>
            <a:pPr marL="342900" indent="-342900">
              <a:buAutoNum type="arabicPeriod"/>
            </a:pPr>
            <a:r>
              <a:rPr lang="en-US" dirty="0"/>
              <a:t>replace squeezed with “\n”  </a:t>
            </a:r>
          </a:p>
        </p:txBody>
      </p:sp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40"/>
          <a:stretch/>
        </p:blipFill>
        <p:spPr>
          <a:xfrm>
            <a:off x="838200" y="2527338"/>
            <a:ext cx="9861135" cy="901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27313-82A6-49F6-ACF6-51B5E9EC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2578"/>
            <a:ext cx="12192000" cy="30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a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5840D3F-0321-4E79-A591-74AD7F20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64" y="0"/>
            <a:ext cx="895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A8A2-7F64-47F7-990A-53B9990E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file systems retrieve file content?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28C4C-20E9-465D-A35A-450AFC0D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47" y="2031264"/>
            <a:ext cx="9446181" cy="38385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AC31C2-CA47-49D7-B563-6B20CC4E08B8}"/>
              </a:ext>
            </a:extLst>
          </p:cNvPr>
          <p:cNvCxnSpPr/>
          <p:nvPr/>
        </p:nvCxnSpPr>
        <p:spPr>
          <a:xfrm flipH="1" flipV="1">
            <a:off x="3733610" y="3884711"/>
            <a:ext cx="92646" cy="155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FFF14F-CCE6-4463-81FE-67F4C3D9FA32}"/>
              </a:ext>
            </a:extLst>
          </p:cNvPr>
          <p:cNvSpPr/>
          <p:nvPr/>
        </p:nvSpPr>
        <p:spPr>
          <a:xfrm>
            <a:off x="838200" y="4709160"/>
            <a:ext cx="8587740" cy="1325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63B3F90-452E-4DF0-8273-F6F24AC1E431}"/>
              </a:ext>
            </a:extLst>
          </p:cNvPr>
          <p:cNvSpPr/>
          <p:nvPr/>
        </p:nvSpPr>
        <p:spPr>
          <a:xfrm>
            <a:off x="9046907" y="4232910"/>
            <a:ext cx="81853" cy="466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36CC8-775D-40D5-9C9E-46DD40912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21" t="20777" r="20959"/>
          <a:stretch/>
        </p:blipFill>
        <p:spPr>
          <a:xfrm>
            <a:off x="7978045" y="2932051"/>
            <a:ext cx="2137723" cy="129591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5ED19BD-7B5E-425D-97C3-392B6AAEB967}"/>
              </a:ext>
            </a:extLst>
          </p:cNvPr>
          <p:cNvSpPr/>
          <p:nvPr/>
        </p:nvSpPr>
        <p:spPr>
          <a:xfrm rot="16200000">
            <a:off x="9342488" y="5126827"/>
            <a:ext cx="45719" cy="6393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966012-783E-46A7-AB67-0393AC73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663" y="4762500"/>
            <a:ext cx="2430780" cy="15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64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1: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679-E0C4-4B5E-9FE0-4ADF203C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2: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D85C-E746-4EBE-8865-DEC774F3E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t="-403" r="52" b="42932"/>
          <a:stretch/>
        </p:blipFill>
        <p:spPr>
          <a:xfrm>
            <a:off x="101105" y="2109018"/>
            <a:ext cx="12179385" cy="3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5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ED75-6907-45E0-B5D4-29F2F1F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1424022"/>
            <a:ext cx="8367485" cy="35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76A9-70B5-4526-8286-01B892CC3656}"/>
              </a:ext>
            </a:extLst>
          </p:cNvPr>
          <p:cNvSpPr txBox="1"/>
          <p:nvPr/>
        </p:nvSpPr>
        <p:spPr>
          <a:xfrm>
            <a:off x="4718304" y="2020824"/>
            <a:ext cx="20088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88980-85046=3934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37BDA-AA97-4063-AF2F-D20B7E92BE5D}"/>
              </a:ext>
            </a:extLst>
          </p:cNvPr>
          <p:cNvSpPr txBox="1"/>
          <p:nvPr/>
        </p:nvSpPr>
        <p:spPr>
          <a:xfrm>
            <a:off x="1032387" y="5240823"/>
            <a:ext cx="687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not start from 3882? Word includes </a:t>
            </a:r>
            <a:r>
              <a:rPr lang="en-US"/>
              <a:t>embedding header (48 bytes).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77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F05-16D4-4A2C-994D-8122126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3: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6C50-A2B6-4336-BA64-4050F961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6"/>
          <a:stretch/>
        </p:blipFill>
        <p:spPr>
          <a:xfrm>
            <a:off x="185133" y="2028064"/>
            <a:ext cx="11821733" cy="4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C07D-0E29-4609-A4E2-824E65B8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95260" cy="507001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C2D880B-DF6B-4199-92A0-3934D978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Show data units (sectors) of a file in a </a:t>
            </a:r>
            <a:r>
              <a:rPr lang="en-US" dirty="0">
                <a:solidFill>
                  <a:srgbClr val="FF0000"/>
                </a:solidFill>
              </a:rPr>
              <a:t>dd</a:t>
            </a:r>
            <a:r>
              <a:rPr lang="en-US" dirty="0"/>
              <a:t> image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1FB54-7C73-4F3A-AA1F-82E7E968BAD1}"/>
              </a:ext>
            </a:extLst>
          </p:cNvPr>
          <p:cNvSpPr txBox="1"/>
          <p:nvPr/>
        </p:nvSpPr>
        <p:spPr>
          <a:xfrm>
            <a:off x="8971280" y="5110480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sector &amp; 512 bytes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D3A186-5531-492D-B4A3-088D77CD996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11120" y="3220720"/>
            <a:ext cx="6360160" cy="207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8042F3-ADCB-4267-89DA-46A2D0BABDD6}"/>
              </a:ext>
            </a:extLst>
          </p:cNvPr>
          <p:cNvSpPr txBox="1"/>
          <p:nvPr/>
        </p:nvSpPr>
        <p:spPr>
          <a:xfrm>
            <a:off x="5622863" y="2034719"/>
            <a:ext cx="280272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https://www.dropbox.com/s/nw23q14vzsykyup/Ch01InChap01.dd</a:t>
            </a:r>
          </a:p>
        </p:txBody>
      </p:sp>
    </p:spTree>
    <p:extLst>
      <p:ext uri="{BB962C8B-B14F-4D97-AF65-F5344CB8AC3E}">
        <p14:creationId xmlns:p14="http://schemas.microsoft.com/office/powerpoint/2010/main" val="1699421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3CA1C-379C-4291-8F97-D3EBF198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13" y="2682159"/>
            <a:ext cx="10980373" cy="2672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99C9A-CB20-465B-A0A3-950B2889F671}"/>
              </a:ext>
            </a:extLst>
          </p:cNvPr>
          <p:cNvSpPr txBox="1"/>
          <p:nvPr/>
        </p:nvSpPr>
        <p:spPr>
          <a:xfrm>
            <a:off x="5535954" y="4647479"/>
            <a:ext cx="214220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0000"/>
                </a:solidFill>
              </a:rPr>
              <a:t>sudo</a:t>
            </a:r>
            <a:r>
              <a:rPr lang="en-US" sz="1200" i="1" dirty="0">
                <a:solidFill>
                  <a:srgbClr val="FF0000"/>
                </a:solidFill>
              </a:rPr>
              <a:t> apt install </a:t>
            </a:r>
            <a:r>
              <a:rPr lang="en-US" sz="1200" i="1" dirty="0" err="1">
                <a:solidFill>
                  <a:srgbClr val="FF0000"/>
                </a:solidFill>
              </a:rPr>
              <a:t>imagemagick</a:t>
            </a:r>
            <a:endParaRPr lang="en-US" sz="1200" i="1" dirty="0">
              <a:solidFill>
                <a:srgbClr val="FF0000"/>
              </a:solidFill>
            </a:endParaRPr>
          </a:p>
          <a:p>
            <a:r>
              <a:rPr lang="en-US" sz="1200" dirty="0"/>
              <a:t>if </a:t>
            </a:r>
            <a:r>
              <a:rPr lang="en-US" sz="1200" b="1" i="1" dirty="0">
                <a:solidFill>
                  <a:srgbClr val="00B0F0"/>
                </a:solidFill>
              </a:rPr>
              <a:t>display</a:t>
            </a:r>
            <a:r>
              <a:rPr lang="en-US" sz="1200" dirty="0"/>
              <a:t> doesn’t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AF5B-089A-45A9-A262-F2E6EEB65C4F}"/>
              </a:ext>
            </a:extLst>
          </p:cNvPr>
          <p:cNvSpPr txBox="1"/>
          <p:nvPr/>
        </p:nvSpPr>
        <p:spPr>
          <a:xfrm>
            <a:off x="605813" y="2312827"/>
            <a:ext cx="268605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Download an image to Kali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E98BC2-1A09-492B-8CE0-8916B85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 </a:t>
            </a:r>
            <a:r>
              <a:rPr lang="en-GB" dirty="0"/>
              <a:t>Show data units (blocks) of a file in Kali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84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94531-410E-4663-8CCA-04BBD556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87" y="1586862"/>
            <a:ext cx="6442629" cy="14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02825-CCD5-4556-9DC5-6769FA29C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3"/>
          <a:stretch/>
        </p:blipFill>
        <p:spPr>
          <a:xfrm>
            <a:off x="1629188" y="3027092"/>
            <a:ext cx="6442629" cy="3124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CF821-2297-45A6-891C-506B349A9786}"/>
              </a:ext>
            </a:extLst>
          </p:cNvPr>
          <p:cNvSpPr txBox="1"/>
          <p:nvPr/>
        </p:nvSpPr>
        <p:spPr>
          <a:xfrm>
            <a:off x="1629186" y="1217530"/>
            <a:ext cx="5046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Show data units (blocks) of the image using </a:t>
            </a:r>
            <a:r>
              <a:rPr lang="en-US" dirty="0" err="1"/>
              <a:t>debugfs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0DA0F-BEA8-4197-BD3C-075C8E15F8AA}"/>
              </a:ext>
            </a:extLst>
          </p:cNvPr>
          <p:cNvSpPr txBox="1"/>
          <p:nvPr/>
        </p:nvSpPr>
        <p:spPr>
          <a:xfrm>
            <a:off x="8503920" y="3429000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size (</a:t>
            </a:r>
            <a:r>
              <a:rPr lang="en-US"/>
              <a:t>1 block </a:t>
            </a:r>
            <a:r>
              <a:rPr lang="en-US" dirty="0"/>
              <a:t>is 4k)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10551-DC5E-4B8F-8FC3-2FB31E6B8067}"/>
              </a:ext>
            </a:extLst>
          </p:cNvPr>
          <p:cNvCxnSpPr/>
          <p:nvPr/>
        </p:nvCxnSpPr>
        <p:spPr>
          <a:xfrm flipH="1">
            <a:off x="7274560" y="3616960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4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6D32-95E2-4029-99EC-40328D49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can be wrong!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B2051-A860-4020-8F69-81932DE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02" y="1948023"/>
            <a:ext cx="10318098" cy="4192910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5C86F63A-5F63-459A-AEDC-52556C4C8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672" y="5303520"/>
            <a:ext cx="512064" cy="512064"/>
          </a:xfrm>
          <a:prstGeom prst="rect">
            <a:avLst/>
          </a:prstGeom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599AB255-D8A3-44BA-A02C-36091E4FF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9568" y="5303520"/>
            <a:ext cx="512064" cy="512064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55A404F2-FAFB-462A-AB29-F2B57DF49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63128" y="5046184"/>
            <a:ext cx="254287" cy="2542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9C5D96-2DCE-4E7D-AFEC-37DE95FCC506}"/>
              </a:ext>
            </a:extLst>
          </p:cNvPr>
          <p:cNvCxnSpPr/>
          <p:nvPr/>
        </p:nvCxnSpPr>
        <p:spPr>
          <a:xfrm>
            <a:off x="7078980" y="5303520"/>
            <a:ext cx="2110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98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carving?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To identify and extract (carve) the file </a:t>
            </a:r>
          </a:p>
          <a:p>
            <a:pPr lvl="1"/>
            <a:r>
              <a:rPr lang="en-GB" dirty="0"/>
              <a:t>from unallocated clusters/corrupted file header</a:t>
            </a:r>
          </a:p>
          <a:p>
            <a:pPr lvl="1"/>
            <a:r>
              <a:rPr lang="en-GB" dirty="0"/>
              <a:t>without the assistance of the file system that originality created the file. </a:t>
            </a:r>
          </a:p>
          <a:p>
            <a:r>
              <a:rPr lang="en-GB" dirty="0"/>
              <a:t>How to extract files?</a:t>
            </a:r>
          </a:p>
          <a:p>
            <a:pPr lvl="1"/>
            <a:r>
              <a:rPr lang="en-GB" dirty="0"/>
              <a:t>based on  signature information alone.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33047</TotalTime>
  <Words>1480</Words>
  <Application>Microsoft Office PowerPoint</Application>
  <PresentationFormat>Widescreen</PresentationFormat>
  <Paragraphs>199</Paragraphs>
  <Slides>63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Data Carving</vt:lpstr>
      <vt:lpstr>Overview</vt:lpstr>
      <vt:lpstr>PowerPoint Presentation</vt:lpstr>
      <vt:lpstr>How file systems retrieve file content?</vt:lpstr>
      <vt:lpstr>Scenario 1: Show data units (sectors) of a file in a dd image </vt:lpstr>
      <vt:lpstr>Scenario 2:  Show data units (blocks) of a file in Kali</vt:lpstr>
      <vt:lpstr>PowerPoint Presentation</vt:lpstr>
      <vt:lpstr>Anything can be wrong!</vt:lpstr>
      <vt:lpstr>What is data carving?</vt:lpstr>
      <vt:lpstr>Example scenarios</vt:lpstr>
      <vt:lpstr>Approach- Search for File signature</vt:lpstr>
      <vt:lpstr>Data Unit internal structure</vt:lpstr>
      <vt:lpstr>PowerPoint Presentation</vt:lpstr>
      <vt:lpstr>Compressed content- Huffman Coding </vt:lpstr>
      <vt:lpstr>PowerPoint Presentation</vt:lpstr>
      <vt:lpstr>PowerPoint Presentation</vt:lpstr>
      <vt:lpstr>Examining image signatures</vt:lpstr>
      <vt:lpstr>What is xxd?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PowerPoint Presentation</vt:lpstr>
      <vt:lpstr>Dump the content between header and tailer signature</vt:lpstr>
      <vt:lpstr>Convert a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 1:  using xxd</vt:lpstr>
      <vt:lpstr>PowerPoint Presentation</vt:lpstr>
      <vt:lpstr>Alternative 2:  using binwalk</vt:lpstr>
      <vt:lpstr>PowerPoint Presentation</vt:lpstr>
      <vt:lpstr>Alternative 3:  using binwalk</vt:lpstr>
      <vt:lpstr>Carving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2022-04-04T22:07:00Z</dcterms:modified>
</cp:coreProperties>
</file>